
<file path=[Content_Types].xml><?xml version="1.0" encoding="utf-8"?>
<Types xmlns="http://schemas.openxmlformats.org/package/2006/content-types">
  <Default Extension="bin" ContentType="application/vnd.openxmlformats-officedocument.oleObject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8"/>
  </p:notesMasterIdLst>
  <p:handoutMasterIdLst>
    <p:handoutMasterId r:id="rId29"/>
  </p:handoutMasterIdLst>
  <p:sldIdLst>
    <p:sldId id="256" r:id="rId2"/>
    <p:sldId id="267" r:id="rId3"/>
    <p:sldId id="275" r:id="rId4"/>
    <p:sldId id="294" r:id="rId5"/>
    <p:sldId id="269" r:id="rId6"/>
    <p:sldId id="323" r:id="rId7"/>
    <p:sldId id="329" r:id="rId8"/>
    <p:sldId id="274" r:id="rId9"/>
    <p:sldId id="276" r:id="rId10"/>
    <p:sldId id="282" r:id="rId11"/>
    <p:sldId id="286" r:id="rId12"/>
    <p:sldId id="326" r:id="rId13"/>
    <p:sldId id="330" r:id="rId14"/>
    <p:sldId id="327" r:id="rId15"/>
    <p:sldId id="331" r:id="rId16"/>
    <p:sldId id="332" r:id="rId17"/>
    <p:sldId id="291" r:id="rId18"/>
    <p:sldId id="295" r:id="rId19"/>
    <p:sldId id="296" r:id="rId20"/>
    <p:sldId id="298" r:id="rId21"/>
    <p:sldId id="299" r:id="rId22"/>
    <p:sldId id="301" r:id="rId23"/>
    <p:sldId id="303" r:id="rId24"/>
    <p:sldId id="322" r:id="rId25"/>
    <p:sldId id="328" r:id="rId26"/>
    <p:sldId id="306" r:id="rId27"/>
  </p:sldIdLst>
  <p:sldSz cx="12192000" cy="6858000"/>
  <p:notesSz cx="6858000" cy="9144000"/>
  <p:embeddedFontLst>
    <p:embeddedFont>
      <p:font typeface="Calibri" panose="020F0502020204030204" pitchFamily="34" charset="0"/>
      <p:regular r:id="rId30"/>
      <p:bold r:id="rId31"/>
      <p:italic r:id="rId32"/>
      <p:boldItalic r:id="rId33"/>
    </p:embeddedFont>
    <p:embeddedFont>
      <p:font typeface="Cambria Math" panose="02040503050406030204" pitchFamily="18" charset="0"/>
      <p:regular r:id="rId34"/>
    </p:embeddedFont>
    <p:embeddedFont>
      <p:font typeface="Roboto" panose="02000000000000000000" pitchFamily="2" charset="0"/>
      <p:regular r:id="rId35"/>
      <p:bold r:id="rId36"/>
    </p:embeddedFont>
    <p:embeddedFont>
      <p:font typeface="Segoe UI" panose="020B0502040204020203" pitchFamily="34" charset="0"/>
      <p:regular r:id="rId37"/>
      <p:bold r:id="rId38"/>
      <p:italic r:id="rId39"/>
      <p:boldItalic r:id="rId40"/>
    </p:embeddedFont>
    <p:embeddedFont>
      <p:font typeface="Tahoma" panose="020B0604030504040204" pitchFamily="34" charset="0"/>
      <p:regular r:id="rId41"/>
      <p:bold r:id="rId42"/>
    </p:embeddedFont>
    <p:embeddedFont>
      <p:font typeface="UTM Magnesium" panose="02040603050506020204" pitchFamily="18" charset="0"/>
      <p:regular r:id="rId4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17520712@gm.uit.edu.vn" initials="1" lastIdx="1" clrIdx="0">
    <p:extLst>
      <p:ext uri="{19B8F6BF-5375-455C-9EA6-DF929625EA0E}">
        <p15:presenceInfo xmlns:p15="http://schemas.microsoft.com/office/powerpoint/2012/main" userId="16b28114505b083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D3557"/>
    <a:srgbClr val="E63946"/>
    <a:srgbClr val="F4F4F4"/>
    <a:srgbClr val="FFFFFF"/>
    <a:srgbClr val="AED5E4"/>
    <a:srgbClr val="F7F7F7"/>
    <a:srgbClr val="FBFB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171E0AD-5259-40BF-993C-ECBA4F68D594}" v="199" dt="2021-07-29T14:25:00.837"/>
    <p1510:client id="{D2B1A50C-4A2D-4790-A37D-E7A10A693CC6}" v="1669" dt="2021-07-29T08:37:07.640"/>
    <p1510:client id="{F4C2D1BD-4E91-4354-8E7C-76233842F9C6}" v="1504" dt="2021-07-29T22:41:42.679"/>
    <p1510:client id="{FAAF661C-FA6E-466B-F14E-564610EE5736}" v="6" dt="2021-07-30T03:37:31.04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Kiểu Trung bình 2 - Màu chủ đề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5115" autoAdjust="0"/>
  </p:normalViewPr>
  <p:slideViewPr>
    <p:cSldViewPr snapToGrid="0" showGuides="1">
      <p:cViewPr varScale="1">
        <p:scale>
          <a:sx n="97" d="100"/>
          <a:sy n="97" d="100"/>
        </p:scale>
        <p:origin x="107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0.fntdata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font" Target="fonts/font13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handoutMaster" Target="handoutMasters/handoutMaster1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7.fntdata"/><Relationship Id="rId49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4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font" Target="fonts/font14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Đầu trang 1">
            <a:extLst>
              <a:ext uri="{FF2B5EF4-FFF2-40B4-BE49-F238E27FC236}">
                <a16:creationId xmlns:a16="http://schemas.microsoft.com/office/drawing/2014/main" id="{16C11F68-8501-4058-83E6-11E67E71BD5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/>
              <a:t>1</a:t>
            </a:r>
          </a:p>
        </p:txBody>
      </p:sp>
      <p:sp>
        <p:nvSpPr>
          <p:cNvPr id="3" name="Chỗ dành sẵn cho Ngày tháng 2">
            <a:extLst>
              <a:ext uri="{FF2B5EF4-FFF2-40B4-BE49-F238E27FC236}">
                <a16:creationId xmlns:a16="http://schemas.microsoft.com/office/drawing/2014/main" id="{C63D436F-5E54-48E9-A86F-6A3AE7F070F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38E752-769F-4F16-AC75-588C2EA3BE9D}" type="datetimeFigureOut">
              <a:rPr lang="en-US" smtClean="0"/>
              <a:t>8/7/2021</a:t>
            </a:fld>
            <a:endParaRPr lang="en-US"/>
          </a:p>
        </p:txBody>
      </p:sp>
      <p:sp>
        <p:nvSpPr>
          <p:cNvPr id="4" name="Chỗ dành sẵn cho Chân trang 3">
            <a:extLst>
              <a:ext uri="{FF2B5EF4-FFF2-40B4-BE49-F238E27FC236}">
                <a16:creationId xmlns:a16="http://schemas.microsoft.com/office/drawing/2014/main" id="{E442035E-F4A3-4D60-B585-4CE6014137E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Chỗ dành sẵn cho Số hiệu Bản chiếu 4">
            <a:extLst>
              <a:ext uri="{FF2B5EF4-FFF2-40B4-BE49-F238E27FC236}">
                <a16:creationId xmlns:a16="http://schemas.microsoft.com/office/drawing/2014/main" id="{23234492-E537-4F4E-8401-018D05093C1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E77C93-507E-4248-88FD-6AD738FBE1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17520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Đầu trang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/>
              <a:t>1</a:t>
            </a:r>
          </a:p>
        </p:txBody>
      </p:sp>
      <p:sp>
        <p:nvSpPr>
          <p:cNvPr id="3" name="Chỗ dành sẵn cho Ngày tháng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948ED3-5CBA-4455-B995-B9C99C9D0012}" type="datetimeFigureOut">
              <a:rPr lang="en-US" smtClean="0"/>
              <a:t>8/7/2021</a:t>
            </a:fld>
            <a:endParaRPr lang="en-US"/>
          </a:p>
        </p:txBody>
      </p:sp>
      <p:sp>
        <p:nvSpPr>
          <p:cNvPr id="4" name="Chỗ dành sẵn cho Hình ảnh của Bản chiế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Chỗ dành sẵn cho Ghi chú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6" name="Chỗ dành sẵn cho Chân trang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Chỗ dành sẵn cho Số hiệu Bản chiế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8CD16B-4130-4B93-A195-A8628E336A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47971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1 zettabytes = 1 nghìn tỉ gigabyte</a:t>
            </a:r>
          </a:p>
        </p:txBody>
      </p:sp>
    </p:spTree>
    <p:extLst>
      <p:ext uri="{BB962C8B-B14F-4D97-AF65-F5344CB8AC3E}">
        <p14:creationId xmlns:p14="http://schemas.microsoft.com/office/powerpoint/2010/main" val="37409534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50000"/>
              </a:lnSpc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4174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9464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P1: </a:t>
            </a:r>
            <a:r>
              <a:rPr lang="en-US" err="1"/>
              <a:t>Các</a:t>
            </a:r>
            <a:r>
              <a:rPr lang="en-US"/>
              <a:t> data </a:t>
            </a:r>
            <a:r>
              <a:rPr lang="en-US" err="1"/>
              <a:t>là</a:t>
            </a:r>
            <a:r>
              <a:rPr lang="en-US"/>
              <a:t> </a:t>
            </a:r>
            <a:r>
              <a:rPr lang="en-US" err="1"/>
              <a:t>một</a:t>
            </a:r>
            <a:r>
              <a:rPr lang="en-US"/>
              <a:t> domain 1, </a:t>
            </a:r>
            <a:r>
              <a:rPr lang="en-US" err="1"/>
              <a:t>đã</a:t>
            </a:r>
            <a:r>
              <a:rPr lang="en-US"/>
              <a:t> </a:t>
            </a:r>
            <a:r>
              <a:rPr lang="en-US" err="1"/>
              <a:t>mã</a:t>
            </a:r>
            <a:r>
              <a:rPr lang="en-US"/>
              <a:t> -&gt; </a:t>
            </a:r>
            <a:r>
              <a:rPr lang="en-US" err="1"/>
              <a:t>không</a:t>
            </a:r>
            <a:r>
              <a:rPr lang="en-US"/>
              <a:t> </a:t>
            </a:r>
            <a:r>
              <a:rPr lang="en-US" err="1"/>
              <a:t>thể</a:t>
            </a:r>
            <a:r>
              <a:rPr lang="en-US"/>
              <a:t> </a:t>
            </a:r>
            <a:r>
              <a:rPr lang="en-US" err="1"/>
              <a:t>tìm</a:t>
            </a:r>
            <a:r>
              <a:rPr lang="en-US"/>
              <a:t> </a:t>
            </a:r>
            <a:r>
              <a:rPr lang="en-US" err="1"/>
              <a:t>kiếm</a:t>
            </a:r>
            <a:endParaRPr lang="en-US"/>
          </a:p>
          <a:p>
            <a:r>
              <a:rPr lang="en-US"/>
              <a:t>P2: Keyword </a:t>
            </a:r>
            <a:r>
              <a:rPr lang="en-US" err="1"/>
              <a:t>Mô</a:t>
            </a:r>
            <a:r>
              <a:rPr lang="en-US"/>
              <a:t> </a:t>
            </a:r>
            <a:r>
              <a:rPr lang="en-US" err="1"/>
              <a:t>tả</a:t>
            </a:r>
            <a:r>
              <a:rPr lang="en-US"/>
              <a:t> file </a:t>
            </a:r>
            <a:r>
              <a:rPr lang="en-US" err="1"/>
              <a:t>là</a:t>
            </a:r>
            <a:r>
              <a:rPr lang="en-US"/>
              <a:t> 1 domain, </a:t>
            </a:r>
            <a:r>
              <a:rPr lang="en-US" err="1"/>
              <a:t>những</a:t>
            </a:r>
            <a:r>
              <a:rPr lang="en-US"/>
              <a:t> </a:t>
            </a:r>
            <a:r>
              <a:rPr lang="en-US" err="1"/>
              <a:t>thông</a:t>
            </a:r>
            <a:r>
              <a:rPr lang="en-US"/>
              <a:t> tin </a:t>
            </a:r>
            <a:r>
              <a:rPr lang="en-US" err="1"/>
              <a:t>mô</a:t>
            </a:r>
            <a:r>
              <a:rPr lang="en-US"/>
              <a:t> </a:t>
            </a:r>
            <a:r>
              <a:rPr lang="en-US" err="1"/>
              <a:t>tả</a:t>
            </a:r>
            <a:r>
              <a:rPr lang="en-US"/>
              <a:t> </a:t>
            </a:r>
            <a:r>
              <a:rPr lang="en-US" err="1"/>
              <a:t>được</a:t>
            </a:r>
            <a:r>
              <a:rPr lang="en-US"/>
              <a:t> </a:t>
            </a:r>
            <a:r>
              <a:rPr lang="en-US" err="1"/>
              <a:t>mã</a:t>
            </a:r>
            <a:r>
              <a:rPr lang="en-US"/>
              <a:t>, </a:t>
            </a:r>
            <a:r>
              <a:rPr lang="en-US" err="1"/>
              <a:t>độc</a:t>
            </a:r>
            <a:r>
              <a:rPr lang="en-US"/>
              <a:t> </a:t>
            </a:r>
            <a:r>
              <a:rPr lang="en-US" err="1"/>
              <a:t>lập</a:t>
            </a:r>
            <a:r>
              <a:rPr lang="en-US"/>
              <a:t> file</a:t>
            </a:r>
          </a:p>
        </p:txBody>
      </p:sp>
    </p:spTree>
    <p:extLst>
      <p:ext uri="{BB962C8B-B14F-4D97-AF65-F5344CB8AC3E}">
        <p14:creationId xmlns:p14="http://schemas.microsoft.com/office/powerpoint/2010/main" val="23753315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2041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Có</a:t>
            </a:r>
            <a:r>
              <a:rPr lang="en-US"/>
              <a:t> </a:t>
            </a:r>
            <a:r>
              <a:rPr lang="en-US" err="1"/>
              <a:t>các</a:t>
            </a:r>
            <a:r>
              <a:rPr lang="en-US"/>
              <a:t> data: D1 -&gt; D5, index 1-&gt;5, </a:t>
            </a:r>
            <a:r>
              <a:rPr lang="en-US" err="1"/>
              <a:t>và</a:t>
            </a:r>
            <a:r>
              <a:rPr lang="en-US"/>
              <a:t> </a:t>
            </a:r>
            <a:r>
              <a:rPr lang="en-US" err="1"/>
              <a:t>các</a:t>
            </a:r>
            <a:r>
              <a:rPr lang="en-US"/>
              <a:t> keyword </a:t>
            </a:r>
            <a:r>
              <a:rPr lang="en-US" err="1"/>
              <a:t>mô</a:t>
            </a:r>
            <a:r>
              <a:rPr lang="en-US"/>
              <a:t> </a:t>
            </a:r>
            <a:r>
              <a:rPr lang="en-US" err="1"/>
              <a:t>tả</a:t>
            </a:r>
            <a:r>
              <a:rPr lang="en-US"/>
              <a:t>.</a:t>
            </a:r>
          </a:p>
          <a:p>
            <a:r>
              <a:rPr lang="en-US" err="1"/>
              <a:t>Inrverted</a:t>
            </a:r>
            <a:r>
              <a:rPr lang="en-US"/>
              <a:t> index: </a:t>
            </a:r>
            <a:r>
              <a:rPr lang="en-US" err="1"/>
              <a:t>tìm</a:t>
            </a:r>
            <a:r>
              <a:rPr lang="en-US"/>
              <a:t> </a:t>
            </a:r>
            <a:r>
              <a:rPr lang="en-US" err="1"/>
              <a:t>kiếm</a:t>
            </a:r>
            <a:r>
              <a:rPr lang="en-US"/>
              <a:t> </a:t>
            </a:r>
            <a:r>
              <a:rPr lang="en-US" err="1"/>
              <a:t>từ</a:t>
            </a:r>
            <a:r>
              <a:rPr lang="en-US"/>
              <a:t> </a:t>
            </a:r>
            <a:r>
              <a:rPr lang="en-US" err="1"/>
              <a:t>khóa</a:t>
            </a:r>
            <a:r>
              <a:rPr lang="en-US"/>
              <a:t> </a:t>
            </a:r>
            <a:r>
              <a:rPr lang="en-US" err="1"/>
              <a:t>và</a:t>
            </a:r>
            <a:r>
              <a:rPr lang="en-US"/>
              <a:t> </a:t>
            </a:r>
            <a:r>
              <a:rPr lang="en-US" err="1"/>
              <a:t>trả</a:t>
            </a:r>
            <a:r>
              <a:rPr lang="en-US"/>
              <a:t> </a:t>
            </a:r>
            <a:r>
              <a:rPr lang="en-US" err="1"/>
              <a:t>về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2341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Phân</a:t>
            </a:r>
            <a:r>
              <a:rPr lang="en-US"/>
              <a:t> </a:t>
            </a:r>
            <a:r>
              <a:rPr lang="en-US" err="1"/>
              <a:t>hoạch</a:t>
            </a:r>
            <a:r>
              <a:rPr lang="en-US"/>
              <a:t> </a:t>
            </a:r>
            <a:r>
              <a:rPr lang="en-US" err="1"/>
              <a:t>tài</a:t>
            </a:r>
            <a:r>
              <a:rPr lang="en-US"/>
              <a:t> </a:t>
            </a:r>
            <a:r>
              <a:rPr lang="en-US" err="1"/>
              <a:t>liệu</a:t>
            </a:r>
            <a:r>
              <a:rPr lang="en-US"/>
              <a:t>, </a:t>
            </a:r>
            <a:r>
              <a:rPr lang="en-US" err="1"/>
              <a:t>khi</a:t>
            </a:r>
            <a:r>
              <a:rPr lang="en-US"/>
              <a:t> </a:t>
            </a:r>
            <a:r>
              <a:rPr lang="en-US" err="1"/>
              <a:t>gộp</a:t>
            </a:r>
            <a:r>
              <a:rPr lang="en-US"/>
              <a:t> </a:t>
            </a:r>
            <a:r>
              <a:rPr lang="en-US" err="1"/>
              <a:t>tất</a:t>
            </a:r>
            <a:r>
              <a:rPr lang="en-US"/>
              <a:t> </a:t>
            </a:r>
            <a:r>
              <a:rPr lang="en-US" err="1"/>
              <a:t>cả</a:t>
            </a:r>
            <a:r>
              <a:rPr lang="en-US"/>
              <a:t> </a:t>
            </a:r>
            <a:r>
              <a:rPr lang="en-US" err="1"/>
              <a:t>tài</a:t>
            </a:r>
            <a:r>
              <a:rPr lang="en-US"/>
              <a:t> </a:t>
            </a:r>
            <a:r>
              <a:rPr lang="en-US" err="1"/>
              <a:t>liệu</a:t>
            </a:r>
            <a:r>
              <a:rPr lang="en-US"/>
              <a:t>, </a:t>
            </a:r>
            <a:r>
              <a:rPr lang="en-US" err="1"/>
              <a:t>khi</a:t>
            </a:r>
            <a:r>
              <a:rPr lang="en-US"/>
              <a:t> search w1 </a:t>
            </a:r>
            <a:r>
              <a:rPr lang="en-US" err="1"/>
              <a:t>trên</a:t>
            </a:r>
            <a:r>
              <a:rPr lang="en-US"/>
              <a:t> </a:t>
            </a:r>
            <a:r>
              <a:rPr lang="en-US" err="1"/>
              <a:t>toàn</a:t>
            </a:r>
            <a:r>
              <a:rPr lang="en-US"/>
              <a:t> </a:t>
            </a:r>
            <a:r>
              <a:rPr lang="en-US" err="1"/>
              <a:t>bộ</a:t>
            </a:r>
            <a:r>
              <a:rPr lang="en-US"/>
              <a:t> -&gt; </a:t>
            </a:r>
            <a:r>
              <a:rPr lang="en-US" err="1"/>
              <a:t>trả</a:t>
            </a:r>
            <a:r>
              <a:rPr lang="en-US"/>
              <a:t> </a:t>
            </a:r>
            <a:r>
              <a:rPr lang="en-US" err="1"/>
              <a:t>về</a:t>
            </a:r>
            <a:r>
              <a:rPr lang="en-US"/>
              <a:t> </a:t>
            </a:r>
            <a:r>
              <a:rPr lang="en-US" err="1"/>
              <a:t>tất</a:t>
            </a:r>
            <a:r>
              <a:rPr lang="en-US"/>
              <a:t> </a:t>
            </a:r>
            <a:r>
              <a:rPr lang="en-US" err="1"/>
              <a:t>cả</a:t>
            </a:r>
            <a:r>
              <a:rPr lang="en-US"/>
              <a:t>.</a:t>
            </a:r>
          </a:p>
          <a:p>
            <a:r>
              <a:rPr lang="en-US"/>
              <a:t>Search 1 </a:t>
            </a:r>
            <a:r>
              <a:rPr lang="en-US" err="1"/>
              <a:t>phân</a:t>
            </a:r>
            <a:r>
              <a:rPr lang="en-US"/>
              <a:t> </a:t>
            </a:r>
            <a:r>
              <a:rPr lang="en-US" err="1"/>
              <a:t>vùng</a:t>
            </a:r>
            <a:r>
              <a:rPr lang="en-US"/>
              <a:t> </a:t>
            </a:r>
            <a:r>
              <a:rPr lang="en-US" err="1"/>
              <a:t>trả</a:t>
            </a:r>
            <a:r>
              <a:rPr lang="en-US"/>
              <a:t> 1 </a:t>
            </a:r>
            <a:r>
              <a:rPr lang="en-US" err="1"/>
              <a:t>phân</a:t>
            </a:r>
            <a:r>
              <a:rPr lang="en-US"/>
              <a:t> </a:t>
            </a:r>
            <a:r>
              <a:rPr lang="en-US" err="1"/>
              <a:t>vùng</a:t>
            </a:r>
            <a:r>
              <a:rPr lang="en-US"/>
              <a:t> </a:t>
            </a:r>
            <a:r>
              <a:rPr lang="en-US" err="1"/>
              <a:t>nhỏ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096659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 err="1"/>
              <a:t>Để</a:t>
            </a:r>
            <a:r>
              <a:rPr lang="vi-VN"/>
              <a:t> </a:t>
            </a:r>
            <a:r>
              <a:rPr lang="vi-VN" err="1"/>
              <a:t>sử</a:t>
            </a:r>
            <a:r>
              <a:rPr lang="vi-VN"/>
              <a:t> </a:t>
            </a:r>
            <a:r>
              <a:rPr lang="vi-VN" err="1"/>
              <a:t>dụng</a:t>
            </a:r>
            <a:r>
              <a:rPr lang="vi-VN"/>
              <a:t> </a:t>
            </a:r>
            <a:r>
              <a:rPr lang="vi-VN" err="1"/>
              <a:t>partitioning</a:t>
            </a:r>
            <a:r>
              <a:rPr lang="vi-VN"/>
              <a:t> </a:t>
            </a:r>
            <a:r>
              <a:rPr lang="vi-VN" err="1"/>
              <a:t>technique</a:t>
            </a:r>
            <a:r>
              <a:rPr lang="vi-VN"/>
              <a:t> trong SSE, </a:t>
            </a:r>
            <a:r>
              <a:rPr lang="vi-VN" err="1"/>
              <a:t>cần</a:t>
            </a:r>
            <a:r>
              <a:rPr lang="vi-VN"/>
              <a:t> </a:t>
            </a:r>
            <a:r>
              <a:rPr lang="vi-VN" err="1"/>
              <a:t>phải</a:t>
            </a:r>
            <a:r>
              <a:rPr lang="vi-VN"/>
              <a:t> xây </a:t>
            </a:r>
            <a:r>
              <a:rPr lang="vi-VN" err="1"/>
              <a:t>dựng</a:t>
            </a:r>
            <a:r>
              <a:rPr lang="vi-VN"/>
              <a:t> </a:t>
            </a:r>
            <a:r>
              <a:rPr lang="vi-VN" err="1"/>
              <a:t>các</a:t>
            </a:r>
            <a:r>
              <a:rPr lang="vi-VN"/>
              <a:t> danh </a:t>
            </a:r>
            <a:r>
              <a:rPr lang="vi-VN" err="1"/>
              <a:t>sách</a:t>
            </a:r>
            <a:r>
              <a:rPr lang="vi-VN"/>
              <a:t> </a:t>
            </a:r>
            <a:r>
              <a:rPr lang="vi-VN" err="1"/>
              <a:t>mã</a:t>
            </a:r>
            <a:r>
              <a:rPr lang="vi-VN"/>
              <a:t> </a:t>
            </a:r>
            <a:r>
              <a:rPr lang="vi-VN" err="1"/>
              <a:t>hóa</a:t>
            </a:r>
            <a:r>
              <a:rPr lang="vi-VN"/>
              <a:t> (</a:t>
            </a:r>
            <a:r>
              <a:rPr lang="vi-VN" err="1"/>
              <a:t>encrypted</a:t>
            </a:r>
            <a:r>
              <a:rPr lang="vi-VN"/>
              <a:t> </a:t>
            </a:r>
            <a:r>
              <a:rPr lang="vi-VN" err="1"/>
              <a:t>list</a:t>
            </a:r>
            <a:r>
              <a:rPr lang="vi-VN"/>
              <a:t>) </a:t>
            </a:r>
            <a:r>
              <a:rPr lang="en-US"/>
              <a:t> -&gt; </a:t>
            </a:r>
            <a:r>
              <a:rPr lang="vi-VN"/>
              <a:t>lưu </a:t>
            </a:r>
            <a:r>
              <a:rPr lang="vi-VN" err="1"/>
              <a:t>trữ</a:t>
            </a:r>
            <a:r>
              <a:rPr lang="vi-VN"/>
              <a:t> </a:t>
            </a:r>
            <a:r>
              <a:rPr lang="vi-VN" err="1"/>
              <a:t>tất</a:t>
            </a:r>
            <a:r>
              <a:rPr lang="vi-VN"/>
              <a:t> </a:t>
            </a:r>
            <a:r>
              <a:rPr lang="vi-VN" err="1"/>
              <a:t>cả</a:t>
            </a:r>
            <a:r>
              <a:rPr lang="vi-VN"/>
              <a:t> </a:t>
            </a:r>
            <a:r>
              <a:rPr lang="vi-VN" err="1"/>
              <a:t>các</a:t>
            </a:r>
            <a:r>
              <a:rPr lang="vi-VN"/>
              <a:t> </a:t>
            </a:r>
            <a:r>
              <a:rPr lang="vi-VN" err="1"/>
              <a:t>chỉ</a:t>
            </a:r>
            <a:r>
              <a:rPr lang="vi-VN"/>
              <a:t> </a:t>
            </a:r>
            <a:r>
              <a:rPr lang="vi-VN" err="1"/>
              <a:t>mục</a:t>
            </a:r>
            <a:r>
              <a:rPr lang="vi-VN"/>
              <a:t> ở </a:t>
            </a:r>
            <a:r>
              <a:rPr lang="vi-VN" err="1"/>
              <a:t>máy</a:t>
            </a:r>
            <a:r>
              <a:rPr lang="vi-VN"/>
              <a:t> </a:t>
            </a:r>
            <a:r>
              <a:rPr lang="vi-VN" err="1"/>
              <a:t>chủ</a:t>
            </a:r>
            <a:r>
              <a:rPr lang="vi-VN"/>
              <a:t> </a:t>
            </a:r>
            <a:r>
              <a:rPr lang="vi-VN" err="1"/>
              <a:t>một</a:t>
            </a:r>
            <a:r>
              <a:rPr lang="vi-VN"/>
              <a:t> </a:t>
            </a:r>
            <a:r>
              <a:rPr lang="vi-VN" err="1"/>
              <a:t>cách</a:t>
            </a:r>
            <a:r>
              <a:rPr lang="vi-VN"/>
              <a:t> </a:t>
            </a:r>
            <a:r>
              <a:rPr lang="vi-VN" err="1"/>
              <a:t>bảo</a:t>
            </a:r>
            <a:r>
              <a:rPr lang="vi-VN"/>
              <a:t> </a:t>
            </a:r>
            <a:r>
              <a:rPr lang="vi-VN" err="1"/>
              <a:t>mật</a:t>
            </a:r>
            <a:r>
              <a:rPr lang="vi-VN"/>
              <a:t>. </a:t>
            </a:r>
            <a:endParaRPr lang="en-US"/>
          </a:p>
          <a:p>
            <a:r>
              <a:rPr lang="vi-VN" err="1"/>
              <a:t>có</a:t>
            </a:r>
            <a:r>
              <a:rPr lang="vi-VN"/>
              <a:t> </a:t>
            </a:r>
            <a:r>
              <a:rPr lang="vi-VN" err="1"/>
              <a:t>thể</a:t>
            </a:r>
            <a:r>
              <a:rPr lang="vi-VN"/>
              <a:t> </a:t>
            </a:r>
            <a:r>
              <a:rPr lang="vi-VN" err="1"/>
              <a:t>có</a:t>
            </a:r>
            <a:r>
              <a:rPr lang="vi-VN"/>
              <a:t> </a:t>
            </a:r>
            <a:r>
              <a:rPr lang="vi-VN" err="1"/>
              <a:t>multiple</a:t>
            </a:r>
            <a:r>
              <a:rPr lang="vi-VN"/>
              <a:t> </a:t>
            </a:r>
            <a:r>
              <a:rPr lang="vi-VN" err="1"/>
              <a:t>lists</a:t>
            </a:r>
            <a:r>
              <a:rPr lang="vi-VN"/>
              <a:t> </a:t>
            </a:r>
            <a:r>
              <a:rPr lang="vi-VN" err="1"/>
              <a:t>và</a:t>
            </a:r>
            <a:r>
              <a:rPr lang="vi-VN"/>
              <a:t> lưu </a:t>
            </a:r>
            <a:r>
              <a:rPr lang="vi-VN" err="1"/>
              <a:t>trữ</a:t>
            </a:r>
            <a:r>
              <a:rPr lang="vi-VN"/>
              <a:t> </a:t>
            </a:r>
            <a:r>
              <a:rPr lang="vi-VN" err="1"/>
              <a:t>các</a:t>
            </a:r>
            <a:r>
              <a:rPr lang="vi-VN"/>
              <a:t> </a:t>
            </a:r>
            <a:r>
              <a:rPr lang="vi-VN" err="1"/>
              <a:t>block</a:t>
            </a:r>
            <a:r>
              <a:rPr lang="vi-VN"/>
              <a:t> theo </a:t>
            </a:r>
            <a:r>
              <a:rPr lang="vi-VN" err="1"/>
              <a:t>thứ</a:t>
            </a:r>
            <a:r>
              <a:rPr lang="vi-VN"/>
              <a:t> </a:t>
            </a:r>
            <a:r>
              <a:rPr lang="vi-VN" err="1"/>
              <a:t>tự</a:t>
            </a:r>
            <a:r>
              <a:rPr lang="vi-VN"/>
              <a:t> </a:t>
            </a:r>
            <a:r>
              <a:rPr lang="vi-VN" err="1"/>
              <a:t>tùy</a:t>
            </a:r>
            <a:r>
              <a:rPr lang="vi-VN"/>
              <a:t> ý, </a:t>
            </a:r>
            <a:r>
              <a:rPr lang="vi-VN" err="1"/>
              <a:t>đồng</a:t>
            </a:r>
            <a:r>
              <a:rPr lang="vi-VN"/>
              <a:t> </a:t>
            </a:r>
            <a:r>
              <a:rPr lang="vi-VN" err="1"/>
              <a:t>thời</a:t>
            </a:r>
            <a:r>
              <a:rPr lang="vi-VN"/>
              <a:t> </a:t>
            </a:r>
            <a:r>
              <a:rPr lang="vi-VN" err="1"/>
              <a:t>vẫn</a:t>
            </a:r>
            <a:r>
              <a:rPr lang="vi-VN"/>
              <a:t> </a:t>
            </a:r>
            <a:r>
              <a:rPr lang="vi-VN" err="1"/>
              <a:t>có</a:t>
            </a:r>
            <a:r>
              <a:rPr lang="vi-VN"/>
              <a:t> </a:t>
            </a:r>
            <a:r>
              <a:rPr lang="vi-VN" err="1"/>
              <a:t>thể</a:t>
            </a:r>
            <a:r>
              <a:rPr lang="vi-VN"/>
              <a:t> truy </a:t>
            </a:r>
            <a:r>
              <a:rPr lang="vi-VN" err="1"/>
              <a:t>xuất</a:t>
            </a:r>
            <a:r>
              <a:rPr lang="vi-VN"/>
              <a:t> </a:t>
            </a:r>
            <a:r>
              <a:rPr lang="vi-VN" err="1"/>
              <a:t>từng</a:t>
            </a:r>
            <a:r>
              <a:rPr lang="vi-VN"/>
              <a:t> danh </a:t>
            </a:r>
            <a:r>
              <a:rPr lang="vi-VN" err="1"/>
              <a:t>sách</a:t>
            </a:r>
            <a:r>
              <a:rPr lang="vi-VN"/>
              <a:t> riêng </a:t>
            </a:r>
            <a:r>
              <a:rPr lang="vi-VN" err="1"/>
              <a:t>lẻ</a:t>
            </a:r>
            <a:r>
              <a:rPr lang="vi-VN"/>
              <a:t> </a:t>
            </a:r>
            <a:r>
              <a:rPr lang="vi-VN" err="1"/>
              <a:t>một</a:t>
            </a:r>
            <a:r>
              <a:rPr lang="vi-VN"/>
              <a:t> </a:t>
            </a:r>
            <a:r>
              <a:rPr lang="vi-VN" err="1"/>
              <a:t>cách</a:t>
            </a:r>
            <a:r>
              <a:rPr lang="vi-VN"/>
              <a:t> </a:t>
            </a:r>
            <a:r>
              <a:rPr lang="vi-VN" err="1"/>
              <a:t>chính</a:t>
            </a:r>
            <a:r>
              <a:rPr lang="vi-VN"/>
              <a:t> </a:t>
            </a:r>
            <a:r>
              <a:rPr lang="vi-VN" err="1"/>
              <a:t>xác</a:t>
            </a:r>
            <a:r>
              <a:rPr lang="vi-VN"/>
              <a:t> </a:t>
            </a:r>
            <a:r>
              <a:rPr lang="vi-VN" err="1"/>
              <a:t>bằng</a:t>
            </a:r>
            <a:r>
              <a:rPr lang="vi-VN"/>
              <a:t> </a:t>
            </a:r>
            <a:r>
              <a:rPr lang="vi-VN" err="1"/>
              <a:t>id</a:t>
            </a:r>
            <a:r>
              <a:rPr lang="vi-VN"/>
              <a:t> </a:t>
            </a:r>
            <a:r>
              <a:rPr lang="vi-VN" err="1"/>
              <a:t>và</a:t>
            </a:r>
            <a:r>
              <a:rPr lang="vi-VN"/>
              <a:t> </a:t>
            </a:r>
            <a:r>
              <a:rPr lang="vi-VN" err="1"/>
              <a:t>encryption</a:t>
            </a:r>
            <a:r>
              <a:rPr lang="vi-VN"/>
              <a:t> </a:t>
            </a:r>
            <a:r>
              <a:rPr lang="vi-VN" err="1"/>
              <a:t>key</a:t>
            </a:r>
            <a:r>
              <a:rPr lang="vi-VN"/>
              <a:t> </a:t>
            </a:r>
            <a:r>
              <a:rPr lang="vi-VN" err="1"/>
              <a:t>của</a:t>
            </a:r>
            <a:r>
              <a:rPr lang="vi-VN"/>
              <a:t> </a:t>
            </a:r>
            <a:r>
              <a:rPr lang="vi-VN" err="1"/>
              <a:t>head</a:t>
            </a:r>
            <a:r>
              <a:rPr lang="vi-VN"/>
              <a:t> </a:t>
            </a:r>
            <a:r>
              <a:rPr lang="vi-VN" err="1"/>
              <a:t>block</a:t>
            </a:r>
            <a:r>
              <a:rPr lang="vi-VN"/>
              <a:t> trong </a:t>
            </a:r>
            <a:r>
              <a:rPr lang="vi-VN" err="1"/>
              <a:t>list</a:t>
            </a:r>
            <a:endParaRPr lang="en-US"/>
          </a:p>
          <a:p>
            <a:r>
              <a:rPr lang="vi-VN" err="1"/>
              <a:t>Nếu</a:t>
            </a:r>
            <a:r>
              <a:rPr lang="vi-VN"/>
              <a:t> </a:t>
            </a:r>
            <a:r>
              <a:rPr lang="vi-VN" err="1"/>
              <a:t>server</a:t>
            </a:r>
            <a:r>
              <a:rPr lang="vi-VN"/>
              <a:t> lưu </a:t>
            </a:r>
            <a:r>
              <a:rPr lang="vi-VN" err="1"/>
              <a:t>trữ</a:t>
            </a:r>
            <a:r>
              <a:rPr lang="vi-VN"/>
              <a:t> </a:t>
            </a:r>
            <a:r>
              <a:rPr lang="vi-VN" err="1"/>
              <a:t>nhiều</a:t>
            </a:r>
            <a:r>
              <a:rPr lang="vi-VN"/>
              <a:t> danh </a:t>
            </a:r>
            <a:r>
              <a:rPr lang="vi-VN" err="1"/>
              <a:t>sách</a:t>
            </a:r>
            <a:r>
              <a:rPr lang="vi-VN"/>
              <a:t> </a:t>
            </a:r>
            <a:r>
              <a:rPr lang="vi-VN" err="1"/>
              <a:t>và</a:t>
            </a:r>
            <a:r>
              <a:rPr lang="vi-VN"/>
              <a:t> </a:t>
            </a:r>
            <a:r>
              <a:rPr lang="vi-VN" err="1"/>
              <a:t>một</a:t>
            </a:r>
            <a:r>
              <a:rPr lang="vi-VN"/>
              <a:t> </a:t>
            </a:r>
            <a:r>
              <a:rPr lang="vi-VN" err="1"/>
              <a:t>block</a:t>
            </a:r>
            <a:r>
              <a:rPr lang="vi-VN"/>
              <a:t> </a:t>
            </a:r>
            <a:r>
              <a:rPr lang="vi-VN" err="1"/>
              <a:t>mới</a:t>
            </a:r>
            <a:r>
              <a:rPr lang="vi-VN"/>
              <a:t> </a:t>
            </a:r>
            <a:r>
              <a:rPr lang="vi-VN" err="1"/>
              <a:t>được</a:t>
            </a:r>
            <a:r>
              <a:rPr lang="vi-VN"/>
              <a:t> thêm </a:t>
            </a:r>
            <a:r>
              <a:rPr lang="vi-VN" err="1"/>
              <a:t>vào</a:t>
            </a:r>
            <a:r>
              <a:rPr lang="vi-VN"/>
              <a:t>, </a:t>
            </a:r>
            <a:r>
              <a:rPr lang="vi-VN" err="1"/>
              <a:t>server</a:t>
            </a:r>
            <a:r>
              <a:rPr lang="vi-VN"/>
              <a:t> không </a:t>
            </a:r>
            <a:r>
              <a:rPr lang="vi-VN" err="1"/>
              <a:t>thể</a:t>
            </a:r>
            <a:r>
              <a:rPr lang="vi-VN"/>
              <a:t> </a:t>
            </a:r>
            <a:r>
              <a:rPr lang="vi-VN" err="1"/>
              <a:t>biết</a:t>
            </a:r>
            <a:r>
              <a:rPr lang="vi-VN"/>
              <a:t> </a:t>
            </a:r>
            <a:r>
              <a:rPr lang="vi-VN" err="1"/>
              <a:t>block</a:t>
            </a:r>
            <a:r>
              <a:rPr lang="vi-VN"/>
              <a:t> </a:t>
            </a:r>
            <a:r>
              <a:rPr lang="vi-VN" err="1"/>
              <a:t>này</a:t>
            </a:r>
            <a:r>
              <a:rPr lang="vi-VN"/>
              <a:t> </a:t>
            </a:r>
            <a:r>
              <a:rPr lang="vi-VN" err="1"/>
              <a:t>thuộc</a:t>
            </a:r>
            <a:r>
              <a:rPr lang="vi-VN"/>
              <a:t> </a:t>
            </a:r>
            <a:r>
              <a:rPr lang="vi-VN" err="1"/>
              <a:t>về</a:t>
            </a:r>
            <a:r>
              <a:rPr lang="vi-VN"/>
              <a:t> </a:t>
            </a:r>
            <a:r>
              <a:rPr lang="vi-VN" err="1"/>
              <a:t>list</a:t>
            </a:r>
            <a:r>
              <a:rPr lang="vi-VN"/>
              <a:t> </a:t>
            </a:r>
            <a:r>
              <a:rPr lang="vi-VN" err="1"/>
              <a:t>nào</a:t>
            </a:r>
            <a:r>
              <a:rPr lang="vi-VN"/>
              <a:t> cho </a:t>
            </a:r>
            <a:r>
              <a:rPr lang="vi-VN" err="1"/>
              <a:t>đến</a:t>
            </a:r>
            <a:r>
              <a:rPr lang="vi-VN"/>
              <a:t> khi </a:t>
            </a:r>
            <a:r>
              <a:rPr lang="vi-VN" err="1"/>
              <a:t>user</a:t>
            </a:r>
            <a:r>
              <a:rPr lang="vi-VN"/>
              <a:t> </a:t>
            </a:r>
            <a:r>
              <a:rPr lang="vi-VN" err="1"/>
              <a:t>tiết</a:t>
            </a:r>
            <a:r>
              <a:rPr lang="vi-VN"/>
              <a:t> </a:t>
            </a:r>
            <a:r>
              <a:rPr lang="vi-VN" err="1"/>
              <a:t>lộ</a:t>
            </a:r>
            <a:r>
              <a:rPr lang="vi-VN"/>
              <a:t>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8699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spc="300" err="1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Ứng</a:t>
            </a:r>
            <a:r>
              <a:rPr lang="en-US" sz="1200" spc="3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200" spc="300" err="1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dụng</a:t>
            </a:r>
            <a:r>
              <a:rPr lang="en-US" sz="1200" spc="3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200" spc="300" err="1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thực</a:t>
            </a:r>
            <a:r>
              <a:rPr lang="en-US" sz="1200" spc="3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200" spc="300" err="1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tế</a:t>
            </a:r>
            <a:r>
              <a:rPr lang="en-US" sz="1200" spc="3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1200" spc="3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thông qua </a:t>
            </a:r>
            <a:r>
              <a:rPr lang="vi-VN" sz="1200" spc="300" err="1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các</a:t>
            </a:r>
            <a:r>
              <a:rPr lang="vi-VN" sz="1200" spc="3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1200" spc="300" err="1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ứng</a:t>
            </a:r>
            <a:r>
              <a:rPr lang="vi-VN" sz="1200" spc="3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1200" spc="300" err="1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dụng</a:t>
            </a:r>
            <a:r>
              <a:rPr lang="vi-VN" sz="1200" spc="3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1200" spc="300" err="1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tiếp</a:t>
            </a:r>
            <a:r>
              <a:rPr lang="vi-VN" sz="1200" spc="3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1200" spc="300" err="1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cận</a:t>
            </a:r>
            <a:r>
              <a:rPr lang="vi-VN" sz="1200" spc="3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thân </a:t>
            </a:r>
            <a:r>
              <a:rPr lang="vi-VN" sz="1200" spc="300" err="1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thiện</a:t>
            </a:r>
            <a:r>
              <a:rPr lang="vi-VN" sz="1200" spc="3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1200" spc="300" err="1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với</a:t>
            </a:r>
            <a:r>
              <a:rPr lang="vi-VN" sz="1200" spc="3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1200" spc="300" err="1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người</a:t>
            </a:r>
            <a:r>
              <a:rPr lang="vi-VN" sz="1200" spc="3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1200" spc="300" err="1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dùng</a:t>
            </a:r>
            <a:r>
              <a:rPr lang="vi-VN" sz="1200" spc="3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như </a:t>
            </a:r>
            <a:r>
              <a:rPr lang="vi-VN" sz="1200" spc="300" err="1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website</a:t>
            </a:r>
            <a:r>
              <a:rPr lang="vi-VN" sz="1200" spc="3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vi-VN" sz="1200" spc="300" err="1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ứng</a:t>
            </a:r>
            <a:r>
              <a:rPr lang="vi-VN" sz="1200" spc="3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1200" spc="300" err="1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dụng</a:t>
            </a:r>
            <a:r>
              <a:rPr lang="vi-VN" sz="1200" spc="3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1200" spc="300" err="1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điện</a:t>
            </a:r>
            <a:r>
              <a:rPr lang="vi-VN" sz="1200" spc="3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1200" spc="300" err="1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thoại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6868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63037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9537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Sau khi mã hóa thì phát triển phương pháp tìm kiếm, xóa, trên dữ liệu mã hóa</a:t>
            </a:r>
          </a:p>
        </p:txBody>
      </p:sp>
    </p:spTree>
    <p:extLst>
      <p:ext uri="{BB962C8B-B14F-4D97-AF65-F5344CB8AC3E}">
        <p14:creationId xmlns:p14="http://schemas.microsoft.com/office/powerpoint/2010/main" val="18458301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spc="3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Người dùng tự phân quyền sẽ phá vỡ hệ thống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spc="3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Không linh hoạt được cụ thể các chính sách như vùng miền, thời gian trong môi trường thực tế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spc="3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Nhu cầu phân quyền cho các subject ngày càng chi tiết, các vai trò nhiều lên dẫn tới quản lý phức tạp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9219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Ví dụ về quản lý đối tượng xem phim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 Thuộc tính object: dành cho trẻ em, trên 13, trên 18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 Thuộc tính subject: Tuổi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 Biến môi trường: ngày hết hạn premium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 Policy: tuổi &gt; 18 và còn hạn premium</a:t>
            </a:r>
          </a:p>
        </p:txBody>
      </p:sp>
    </p:spTree>
    <p:extLst>
      <p:ext uri="{BB962C8B-B14F-4D97-AF65-F5344CB8AC3E}">
        <p14:creationId xmlns:p14="http://schemas.microsoft.com/office/powerpoint/2010/main" val="40252249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- Hỗ trợ kiểm soát truy cập mịn (fine - grant acl) tới từng cell</a:t>
            </a:r>
          </a:p>
        </p:txBody>
      </p:sp>
    </p:spTree>
    <p:extLst>
      <p:ext uri="{BB962C8B-B14F-4D97-AF65-F5344CB8AC3E}">
        <p14:creationId xmlns:p14="http://schemas.microsoft.com/office/powerpoint/2010/main" val="2911231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2360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hỗ dành sẵn cho Ghi chú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algn="just">
                  <a:lnSpc>
                    <a:spcPct val="150000"/>
                  </a:lnSpc>
                </a:pPr>
                <a:r>
                  <a:rPr lang="en-US" sz="1200">
                    <a:effectLst/>
                    <a:latin typeface="Times New Roman" panose="02020603050405020304" pitchFamily="18" charset="0"/>
                    <a:ea typeface="Yu Mincho" panose="02020400000000000000" pitchFamily="18" charset="-128"/>
                  </a:rPr>
                  <a:t>- Setup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2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</a:rPr>
                        </m:ctrlPr>
                      </m:dPr>
                      <m:e>
                        <m:r>
                          <a:rPr lang="en-US" sz="12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</a:rPr>
                          <m:t>𝜅</m:t>
                        </m:r>
                      </m:e>
                    </m:d>
                    <m:r>
                      <a:rPr lang="en-US" sz="1200" i="1"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</a:rPr>
                      <m:t> →</m:t>
                    </m:r>
                    <m:r>
                      <a:rPr lang="en-US" sz="1200" i="1"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</a:rPr>
                      <m:t>𝑃𝐾</m:t>
                    </m:r>
                    <m:r>
                      <a:rPr lang="en-US" sz="1200" i="1"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</a:rPr>
                      <m:t>, </m:t>
                    </m:r>
                    <m:r>
                      <a:rPr lang="en-US" sz="1200" i="1"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</a:rPr>
                      <m:t>𝑀𝐾</m:t>
                    </m:r>
                  </m:oMath>
                </a14:m>
                <a:endParaRPr lang="en-US" sz="1200">
                  <a:effectLst/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en-US" sz="1200">
                    <a:effectLst/>
                    <a:latin typeface="Times New Roman" panose="02020603050405020304" pitchFamily="18" charset="0"/>
                    <a:ea typeface="Yu Mincho" panose="02020400000000000000" pitchFamily="18" charset="-128"/>
                  </a:rPr>
                  <a:t>- KeyGen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2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</a:rPr>
                        </m:ctrlPr>
                      </m:dPr>
                      <m:e>
                        <m:r>
                          <a:rPr lang="en-US" sz="12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</a:rPr>
                          <m:t>𝑀𝐾</m:t>
                        </m:r>
                        <m:r>
                          <a:rPr lang="en-US" sz="12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</a:rPr>
                          <m:t>, </m:t>
                        </m:r>
                        <m:sSub>
                          <m:sSubPr>
                            <m:ctrlPr>
                              <a:rPr lang="en-US" sz="1200" i="1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</a:rPr>
                            </m:ctrlPr>
                          </m:sSubPr>
                          <m:e>
                            <m:r>
                              <a:rPr lang="en-US" sz="1200" b="1" i="1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</a:rPr>
                              <m:t>𝐒</m:t>
                            </m:r>
                          </m:e>
                          <m:sub>
                            <m:r>
                              <a:rPr lang="en-US" sz="1200" i="1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1200" i="1"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</a:rPr>
                      <m:t>→</m:t>
                    </m:r>
                    <m:sSub>
                      <m:sSubPr>
                        <m:ctrlPr>
                          <a:rPr lang="en-US" sz="12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</a:rPr>
                        </m:ctrlPr>
                      </m:sSubPr>
                      <m:e>
                        <m:r>
                          <a:rPr lang="en-US" sz="12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</a:rPr>
                          <m:t>𝑆𝐾</m:t>
                        </m:r>
                      </m:e>
                      <m:sub>
                        <m:r>
                          <a:rPr lang="en-US" sz="12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</a:rPr>
                          <m:t>𝑖</m:t>
                        </m:r>
                      </m:sub>
                    </m:sSub>
                  </m:oMath>
                </a14:m>
                <a:endParaRPr lang="en-US" sz="1200">
                  <a:effectLst/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en-US" sz="1200">
                    <a:effectLst/>
                    <a:latin typeface="Times New Roman" panose="02020603050405020304" pitchFamily="18" charset="0"/>
                    <a:ea typeface="Yu Mincho" panose="02020400000000000000" pitchFamily="18" charset="-128"/>
                  </a:rPr>
                  <a:t>- Encrypt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2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</a:rPr>
                        </m:ctrlPr>
                      </m:dPr>
                      <m:e>
                        <m:r>
                          <a:rPr lang="en-US" sz="12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</a:rPr>
                          <m:t>𝑃𝐾</m:t>
                        </m:r>
                        <m:r>
                          <a:rPr lang="en-US" sz="12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</a:rPr>
                          <m:t>, </m:t>
                        </m:r>
                        <m:r>
                          <a:rPr lang="en-US" sz="12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</a:rPr>
                          <m:t>𝑀</m:t>
                        </m:r>
                        <m:r>
                          <a:rPr lang="en-US" sz="12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</a:rPr>
                          <m:t>, </m:t>
                        </m:r>
                        <m:r>
                          <a:rPr lang="en-US" sz="1200" b="1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</a:rPr>
                          <m:t>𝑺</m:t>
                        </m:r>
                      </m:e>
                    </m:d>
                    <m:r>
                      <a:rPr lang="en-US" sz="1200" i="1"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</a:rPr>
                      <m:t>→</m:t>
                    </m:r>
                    <m:r>
                      <m:rPr>
                        <m:sty m:val="p"/>
                      </m:rPr>
                      <a:rPr lang="en-US" sz="1200"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</a:rPr>
                      <m:t>CT</m:t>
                    </m:r>
                  </m:oMath>
                </a14:m>
                <a:endParaRPr lang="en-US" sz="1200">
                  <a:effectLst/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en-US" sz="1200">
                    <a:effectLst/>
                    <a:latin typeface="Times New Roman" panose="02020603050405020304" pitchFamily="18" charset="0"/>
                    <a:ea typeface="Yu Mincho" panose="02020400000000000000" pitchFamily="18" charset="-128"/>
                  </a:rPr>
                  <a:t>- Decrypt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2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1200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</a:rPr>
                          <m:t>CT</m:t>
                        </m:r>
                        <m:r>
                          <a:rPr lang="en-US" sz="12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</a:rPr>
                          <m:t>, </m:t>
                        </m:r>
                        <m:sSub>
                          <m:sSubPr>
                            <m:ctrlPr>
                              <a:rPr lang="en-US" sz="1200" i="1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</a:rPr>
                            </m:ctrlPr>
                          </m:sSubPr>
                          <m:e>
                            <m:r>
                              <a:rPr lang="en-US" sz="1200" i="1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</a:rPr>
                              <m:t>𝑆𝐾</m:t>
                            </m:r>
                          </m:e>
                          <m:sub>
                            <m:r>
                              <a:rPr lang="en-US" sz="1200" i="1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1200" i="1"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</a:rPr>
                      <m:t>→</m:t>
                    </m:r>
                    <m:r>
                      <a:rPr lang="en-US" sz="1200" i="1"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</a:rPr>
                      <m:t>𝑀</m:t>
                    </m:r>
                  </m:oMath>
                </a14:m>
                <a:endParaRPr lang="en-US" sz="1200">
                  <a:effectLst/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en-US" sz="1200">
                    <a:effectLst/>
                    <a:latin typeface="Times New Roman" panose="02020603050405020304" pitchFamily="18" charset="0"/>
                    <a:ea typeface="Yu Mincho" panose="02020400000000000000" pitchFamily="18" charset="-128"/>
                  </a:rPr>
                  <a:t>- Delegate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2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</a:rPr>
                        </m:ctrlPr>
                      </m:dPr>
                      <m:e>
                        <m:r>
                          <a:rPr lang="en-US" sz="12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</a:rPr>
                          <m:t>𝑆𝐾</m:t>
                        </m:r>
                        <m:r>
                          <a:rPr lang="en-US" sz="12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</a:rPr>
                          <m:t>, </m:t>
                        </m:r>
                        <m:sSub>
                          <m:sSubPr>
                            <m:ctrlPr>
                              <a:rPr lang="en-US" sz="1200" i="1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</a:rPr>
                            </m:ctrlPr>
                          </m:sSubPr>
                          <m:e>
                            <m:acc>
                              <m:accPr>
                                <m:chr m:val="̃"/>
                                <m:ctrlPr>
                                  <a:rPr lang="en-US" sz="1200" i="1">
                                    <a:effectLst/>
                                    <a:latin typeface="Cambria Math" panose="02040503050406030204" pitchFamily="18" charset="0"/>
                                    <a:ea typeface="Yu Mincho" panose="02020400000000000000" pitchFamily="18" charset="-128"/>
                                  </a:rPr>
                                </m:ctrlPr>
                              </m:accPr>
                              <m:e>
                                <m:r>
                                  <a:rPr lang="en-US" sz="1200" i="1">
                                    <a:effectLst/>
                                    <a:latin typeface="Cambria Math" panose="02040503050406030204" pitchFamily="18" charset="0"/>
                                    <a:ea typeface="Yu Mincho" panose="02020400000000000000" pitchFamily="18" charset="-128"/>
                                  </a:rPr>
                                  <m:t>𝑆</m:t>
                                </m:r>
                              </m:e>
                            </m:acc>
                          </m:e>
                          <m:sub>
                            <m:r>
                              <a:rPr lang="en-US" sz="1200" i="1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1200" i="1"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</a:rPr>
                      <m:t>→ </m:t>
                    </m:r>
                    <m:sSub>
                      <m:sSubPr>
                        <m:ctrlPr>
                          <a:rPr lang="en-US" sz="12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sz="1200" i="1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</a:rPr>
                            </m:ctrlPr>
                          </m:accPr>
                          <m:e>
                            <m:r>
                              <a:rPr lang="en-US" sz="1200" i="1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</a:rPr>
                              <m:t>𝑆𝐾</m:t>
                            </m:r>
                          </m:e>
                        </m:acc>
                      </m:e>
                      <m:sub>
                        <m:r>
                          <a:rPr lang="en-US" sz="12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</a:rPr>
                          <m:t>𝑖</m:t>
                        </m:r>
                      </m:sub>
                    </m:sSub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3" name="Chỗ dành sẵn cho Ghi chú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algn="just">
                  <a:lnSpc>
                    <a:spcPct val="150000"/>
                  </a:lnSpc>
                </a:pPr>
                <a:r>
                  <a:rPr lang="en-US" sz="1200">
                    <a:effectLst/>
                    <a:latin typeface="Times New Roman" panose="02020603050405020304" pitchFamily="18" charset="0"/>
                    <a:ea typeface="Yu Mincho" panose="02020400000000000000" pitchFamily="18" charset="-128"/>
                  </a:rPr>
                  <a:t>- Setup</a:t>
                </a:r>
                <a:r>
                  <a:rPr lang="en-US" sz="1200" i="0">
                    <a:effectLst/>
                    <a:latin typeface="Cambria Math" panose="02040503050406030204" pitchFamily="18" charset="0"/>
                    <a:ea typeface="Yu Mincho" panose="02020400000000000000" pitchFamily="18" charset="-128"/>
                  </a:rPr>
                  <a:t>(𝜅)  →𝑃𝐾, 𝑀𝐾</a:t>
                </a:r>
                <a:endParaRPr lang="en-US" sz="1200">
                  <a:effectLst/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en-US" sz="1200">
                    <a:effectLst/>
                    <a:latin typeface="Times New Roman" panose="02020603050405020304" pitchFamily="18" charset="0"/>
                    <a:ea typeface="Yu Mincho" panose="02020400000000000000" pitchFamily="18" charset="-128"/>
                  </a:rPr>
                  <a:t>- KeyGen</a:t>
                </a:r>
                <a:r>
                  <a:rPr lang="en-US" sz="1200" i="0">
                    <a:effectLst/>
                    <a:latin typeface="Cambria Math" panose="02040503050406030204" pitchFamily="18" charset="0"/>
                    <a:ea typeface="Yu Mincho" panose="02020400000000000000" pitchFamily="18" charset="-128"/>
                  </a:rPr>
                  <a:t>(𝑀𝐾, </a:t>
                </a:r>
                <a:r>
                  <a:rPr lang="en-US" sz="1200" b="1" i="0">
                    <a:effectLst/>
                    <a:latin typeface="Cambria Math" panose="02040503050406030204" pitchFamily="18" charset="0"/>
                    <a:ea typeface="Yu Mincho" panose="02020400000000000000" pitchFamily="18" charset="-128"/>
                  </a:rPr>
                  <a:t>𝐒_</a:t>
                </a:r>
                <a:r>
                  <a:rPr lang="en-US" sz="1200" i="0">
                    <a:effectLst/>
                    <a:latin typeface="Cambria Math" panose="02040503050406030204" pitchFamily="18" charset="0"/>
                    <a:ea typeface="Yu Mincho" panose="02020400000000000000" pitchFamily="18" charset="-128"/>
                  </a:rPr>
                  <a:t>𝑖 )→〖𝑆𝐾〗_𝑖</a:t>
                </a:r>
                <a:endParaRPr lang="en-US" sz="1200">
                  <a:effectLst/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en-US" sz="1200">
                    <a:effectLst/>
                    <a:latin typeface="Times New Roman" panose="02020603050405020304" pitchFamily="18" charset="0"/>
                    <a:ea typeface="Yu Mincho" panose="02020400000000000000" pitchFamily="18" charset="-128"/>
                  </a:rPr>
                  <a:t>- Encrypt</a:t>
                </a:r>
                <a:r>
                  <a:rPr lang="en-US" sz="1200" i="0">
                    <a:effectLst/>
                    <a:latin typeface="Cambria Math" panose="02040503050406030204" pitchFamily="18" charset="0"/>
                    <a:ea typeface="Yu Mincho" panose="02020400000000000000" pitchFamily="18" charset="-128"/>
                  </a:rPr>
                  <a:t>(𝑃𝐾, 𝑀, </a:t>
                </a:r>
                <a:r>
                  <a:rPr lang="en-US" sz="1200" b="1" i="0">
                    <a:effectLst/>
                    <a:latin typeface="Cambria Math" panose="02040503050406030204" pitchFamily="18" charset="0"/>
                    <a:ea typeface="Yu Mincho" panose="02020400000000000000" pitchFamily="18" charset="-128"/>
                  </a:rPr>
                  <a:t>𝑺)</a:t>
                </a:r>
                <a:r>
                  <a:rPr lang="en-US" sz="1200" i="0">
                    <a:effectLst/>
                    <a:latin typeface="Cambria Math" panose="02040503050406030204" pitchFamily="18" charset="0"/>
                    <a:ea typeface="Yu Mincho" panose="02020400000000000000" pitchFamily="18" charset="-128"/>
                  </a:rPr>
                  <a:t>→CT</a:t>
                </a:r>
                <a:endParaRPr lang="en-US" sz="1200">
                  <a:effectLst/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en-US" sz="1200">
                    <a:effectLst/>
                    <a:latin typeface="Times New Roman" panose="02020603050405020304" pitchFamily="18" charset="0"/>
                    <a:ea typeface="Yu Mincho" panose="02020400000000000000" pitchFamily="18" charset="-128"/>
                  </a:rPr>
                  <a:t>- Decrypt</a:t>
                </a:r>
                <a:r>
                  <a:rPr lang="en-US" sz="1200" i="0">
                    <a:effectLst/>
                    <a:latin typeface="Cambria Math" panose="02040503050406030204" pitchFamily="18" charset="0"/>
                    <a:ea typeface="Yu Mincho" panose="02020400000000000000" pitchFamily="18" charset="-128"/>
                  </a:rPr>
                  <a:t>(CT, 〖𝑆𝐾〗_𝑖 )→𝑀</a:t>
                </a:r>
                <a:endParaRPr lang="en-US" sz="1200">
                  <a:effectLst/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en-US" sz="1200">
                    <a:effectLst/>
                    <a:latin typeface="Times New Roman" panose="02020603050405020304" pitchFamily="18" charset="0"/>
                    <a:ea typeface="Yu Mincho" panose="02020400000000000000" pitchFamily="18" charset="-128"/>
                  </a:rPr>
                  <a:t>- Delegate</a:t>
                </a:r>
                <a:r>
                  <a:rPr lang="en-US" sz="1200" i="0">
                    <a:effectLst/>
                    <a:latin typeface="Cambria Math" panose="02040503050406030204" pitchFamily="18" charset="0"/>
                    <a:ea typeface="Yu Mincho" panose="02020400000000000000" pitchFamily="18" charset="-128"/>
                  </a:rPr>
                  <a:t>(𝑆𝐾, 𝑆 ̃_𝑖 )→ (𝑆𝐾) ̃_𝑖</a:t>
                </a:r>
                <a:endParaRPr lang="en-US"/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480062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0568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40FE63-49C3-4BDB-8299-BD8C68F4BA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AEB6C1-92BD-42E6-AC5D-6685831C5C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BA7A56-A712-47F9-9AF0-6BB4533D31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8FE186-D7D0-47BE-A9BC-A05C9B95A0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03FC41-2969-48B7-82C0-70889FE83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C6220-5288-4181-BC71-CF33DA912F5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0345592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93BD9DB-F455-4D1E-8DBE-291E51BF4C59}"/>
              </a:ext>
            </a:extLst>
          </p:cNvPr>
          <p:cNvSpPr/>
          <p:nvPr userDrawn="1"/>
        </p:nvSpPr>
        <p:spPr>
          <a:xfrm>
            <a:off x="612804" y="524656"/>
            <a:ext cx="10980937" cy="580722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176D90B-FE53-4D5C-BE9D-99B5ACC4DE5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12804" y="524656"/>
            <a:ext cx="10980937" cy="5807226"/>
          </a:xfrm>
        </p:spPr>
        <p:txBody>
          <a:bodyPr/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7858472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93BD9DB-F455-4D1E-8DBE-291E51BF4C5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1457533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93BD9DB-F455-4D1E-8DBE-291E51BF4C59}"/>
              </a:ext>
            </a:extLst>
          </p:cNvPr>
          <p:cNvSpPr/>
          <p:nvPr userDrawn="1"/>
        </p:nvSpPr>
        <p:spPr>
          <a:xfrm>
            <a:off x="612804" y="524656"/>
            <a:ext cx="10980937" cy="580722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C37060F-E8CF-41F8-AAF2-00C56429273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773018" y="1491043"/>
            <a:ext cx="2660507" cy="3874452"/>
          </a:xfrm>
        </p:spPr>
        <p:txBody>
          <a:bodyPr/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1178569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93BD9DB-F455-4D1E-8DBE-291E51BF4C59}"/>
              </a:ext>
            </a:extLst>
          </p:cNvPr>
          <p:cNvSpPr/>
          <p:nvPr userDrawn="1"/>
        </p:nvSpPr>
        <p:spPr>
          <a:xfrm>
            <a:off x="612804" y="524656"/>
            <a:ext cx="10980937" cy="580722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828B303-0D9E-4AA3-982A-D683AA6530A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828800" y="1491043"/>
            <a:ext cx="3417570" cy="3874452"/>
          </a:xfrm>
        </p:spPr>
        <p:txBody>
          <a:bodyPr/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1781341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93BD9DB-F455-4D1E-8DBE-291E51BF4C59}"/>
              </a:ext>
            </a:extLst>
          </p:cNvPr>
          <p:cNvSpPr/>
          <p:nvPr userDrawn="1"/>
        </p:nvSpPr>
        <p:spPr>
          <a:xfrm>
            <a:off x="612804" y="524656"/>
            <a:ext cx="10980937" cy="580722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F59B774-B074-43B1-A9CD-CAA51C58B41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41215" y="1051878"/>
            <a:ext cx="6423025" cy="2890837"/>
          </a:xfrm>
        </p:spPr>
        <p:txBody>
          <a:bodyPr/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2747049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93BD9DB-F455-4D1E-8DBE-291E51BF4C59}"/>
              </a:ext>
            </a:extLst>
          </p:cNvPr>
          <p:cNvSpPr/>
          <p:nvPr userDrawn="1"/>
        </p:nvSpPr>
        <p:spPr>
          <a:xfrm>
            <a:off x="612804" y="524656"/>
            <a:ext cx="10980937" cy="580722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F59B774-B074-43B1-A9CD-CAA51C58B41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20775" y="1982850"/>
            <a:ext cx="6423025" cy="2890837"/>
          </a:xfrm>
        </p:spPr>
        <p:txBody>
          <a:bodyPr/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6790963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93BD9DB-F455-4D1E-8DBE-291E51BF4C59}"/>
              </a:ext>
            </a:extLst>
          </p:cNvPr>
          <p:cNvSpPr/>
          <p:nvPr userDrawn="1"/>
        </p:nvSpPr>
        <p:spPr>
          <a:xfrm>
            <a:off x="612804" y="524656"/>
            <a:ext cx="10980937" cy="580722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DDA266E-70A2-48CC-8421-92936028CEC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718970" y="2114868"/>
            <a:ext cx="1291272" cy="1291272"/>
          </a:xfrm>
          <a:prstGeom prst="ellipse">
            <a:avLst/>
          </a:prstGeom>
        </p:spPr>
        <p:txBody>
          <a:bodyPr/>
          <a:lstStyle/>
          <a:p>
            <a:endParaRPr lang="en-ID"/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79454C67-BA17-42B1-981E-5AE0421DB2F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919890" y="2114868"/>
            <a:ext cx="1291272" cy="1291272"/>
          </a:xfrm>
          <a:prstGeom prst="ellipse">
            <a:avLst/>
          </a:prstGeom>
        </p:spPr>
        <p:txBody>
          <a:bodyPr/>
          <a:lstStyle/>
          <a:p>
            <a:endParaRPr lang="en-ID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7331F917-C41B-43B1-A53F-520B4F0946C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125556" y="2114868"/>
            <a:ext cx="1291272" cy="1291272"/>
          </a:xfrm>
          <a:prstGeom prst="ellipse">
            <a:avLst/>
          </a:prstGeom>
        </p:spPr>
        <p:txBody>
          <a:bodyPr/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3016782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93BD9DB-F455-4D1E-8DBE-291E51BF4C59}"/>
              </a:ext>
            </a:extLst>
          </p:cNvPr>
          <p:cNvSpPr/>
          <p:nvPr userDrawn="1"/>
        </p:nvSpPr>
        <p:spPr>
          <a:xfrm>
            <a:off x="612804" y="524656"/>
            <a:ext cx="10980937" cy="580722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242CA35-758C-4FBD-BA80-FDC66FB47A5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257300" y="990600"/>
            <a:ext cx="4838700" cy="4838700"/>
          </a:xfrm>
        </p:spPr>
        <p:txBody>
          <a:bodyPr/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1626009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93BD9DB-F455-4D1E-8DBE-291E51BF4C59}"/>
              </a:ext>
            </a:extLst>
          </p:cNvPr>
          <p:cNvSpPr/>
          <p:nvPr userDrawn="1"/>
        </p:nvSpPr>
        <p:spPr>
          <a:xfrm>
            <a:off x="612804" y="524656"/>
            <a:ext cx="10980937" cy="580722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242CA35-758C-4FBD-BA80-FDC66FB47A5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103272" y="990600"/>
            <a:ext cx="4838700" cy="4838700"/>
          </a:xfrm>
        </p:spPr>
        <p:txBody>
          <a:bodyPr/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6935112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93BD9DB-F455-4D1E-8DBE-291E51BF4C59}"/>
              </a:ext>
            </a:extLst>
          </p:cNvPr>
          <p:cNvSpPr/>
          <p:nvPr userDrawn="1"/>
        </p:nvSpPr>
        <p:spPr>
          <a:xfrm>
            <a:off x="612804" y="524656"/>
            <a:ext cx="10980937" cy="290434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242CA35-758C-4FBD-BA80-FDC66FB47A5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12805" y="3429000"/>
            <a:ext cx="10980936" cy="2902882"/>
          </a:xfrm>
        </p:spPr>
        <p:txBody>
          <a:bodyPr/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757846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1CF4C6C4-49F8-424D-9F43-8440A2BE238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31425698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93BD9DB-F455-4D1E-8DBE-291E51BF4C59}"/>
              </a:ext>
            </a:extLst>
          </p:cNvPr>
          <p:cNvSpPr/>
          <p:nvPr userDrawn="1"/>
        </p:nvSpPr>
        <p:spPr>
          <a:xfrm>
            <a:off x="612804" y="524656"/>
            <a:ext cx="10980937" cy="580722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242CA35-758C-4FBD-BA80-FDC66FB47A5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206740" y="991774"/>
            <a:ext cx="2971800" cy="4941570"/>
          </a:xfrm>
        </p:spPr>
        <p:txBody>
          <a:bodyPr/>
          <a:lstStyle/>
          <a:p>
            <a:endParaRPr lang="en-ID"/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DDE53898-DE47-4AD8-BA7A-C7F9094ABD2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623560" y="991774"/>
            <a:ext cx="2506980" cy="2425796"/>
          </a:xfrm>
        </p:spPr>
        <p:txBody>
          <a:bodyPr/>
          <a:lstStyle/>
          <a:p>
            <a:endParaRPr lang="en-ID"/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DC446569-A50A-4DC4-B4FD-A0142F1F797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623560" y="3507548"/>
            <a:ext cx="2506980" cy="2425796"/>
          </a:xfrm>
        </p:spPr>
        <p:txBody>
          <a:bodyPr/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2861102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5354931-E943-4217-8EC5-0E1F008EA920}"/>
              </a:ext>
            </a:extLst>
          </p:cNvPr>
          <p:cNvSpPr/>
          <p:nvPr userDrawn="1"/>
        </p:nvSpPr>
        <p:spPr>
          <a:xfrm>
            <a:off x="612804" y="524656"/>
            <a:ext cx="10980937" cy="580722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AE3C2D93-693E-4C96-92D4-261C16212A9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12775" y="523875"/>
            <a:ext cx="5479415" cy="2893695"/>
          </a:xfrm>
        </p:spPr>
        <p:txBody>
          <a:bodyPr/>
          <a:lstStyle/>
          <a:p>
            <a:endParaRPr lang="en-ID"/>
          </a:p>
        </p:txBody>
      </p:sp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D1DC9A80-4FD0-4064-970B-975EB810749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92190" y="3438187"/>
            <a:ext cx="5479415" cy="2893695"/>
          </a:xfrm>
        </p:spPr>
        <p:txBody>
          <a:bodyPr/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60284277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75AD7B4-B518-4332-816A-D52200F19E00}"/>
              </a:ext>
            </a:extLst>
          </p:cNvPr>
          <p:cNvSpPr/>
          <p:nvPr userDrawn="1"/>
        </p:nvSpPr>
        <p:spPr>
          <a:xfrm>
            <a:off x="612804" y="524656"/>
            <a:ext cx="10980937" cy="580722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400A045-23B7-4522-B2E7-FF4C079333B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63758" y="2126615"/>
            <a:ext cx="2674937" cy="1873250"/>
          </a:xfrm>
        </p:spPr>
        <p:txBody>
          <a:bodyPr/>
          <a:lstStyle/>
          <a:p>
            <a:endParaRPr lang="en-ID"/>
          </a:p>
        </p:txBody>
      </p:sp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497AE5B1-3E2D-4BDD-A351-F6844700C64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016558" y="2126615"/>
            <a:ext cx="2674937" cy="1873250"/>
          </a:xfrm>
        </p:spPr>
        <p:txBody>
          <a:bodyPr/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9684093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75AD7B4-B518-4332-816A-D52200F19E00}"/>
              </a:ext>
            </a:extLst>
          </p:cNvPr>
          <p:cNvSpPr/>
          <p:nvPr userDrawn="1"/>
        </p:nvSpPr>
        <p:spPr>
          <a:xfrm>
            <a:off x="612804" y="524656"/>
            <a:ext cx="10980937" cy="580722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400A045-23B7-4522-B2E7-FF4C079333B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316864" y="1125129"/>
            <a:ext cx="3594895" cy="4644300"/>
          </a:xfrm>
        </p:spPr>
        <p:txBody>
          <a:bodyPr/>
          <a:lstStyle/>
          <a:p>
            <a:endParaRPr lang="en-ID"/>
          </a:p>
        </p:txBody>
      </p:sp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497AE5B1-3E2D-4BDD-A351-F6844700C64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016558" y="2126614"/>
            <a:ext cx="2313985" cy="2761071"/>
          </a:xfrm>
        </p:spPr>
        <p:txBody>
          <a:bodyPr/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07855176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75AD7B4-B518-4332-816A-D52200F19E00}"/>
              </a:ext>
            </a:extLst>
          </p:cNvPr>
          <p:cNvSpPr/>
          <p:nvPr userDrawn="1"/>
        </p:nvSpPr>
        <p:spPr>
          <a:xfrm>
            <a:off x="612804" y="524656"/>
            <a:ext cx="10980937" cy="580722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400A045-23B7-4522-B2E7-FF4C079333B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139722" y="1260160"/>
            <a:ext cx="3217535" cy="4336218"/>
          </a:xfrm>
        </p:spPr>
        <p:txBody>
          <a:bodyPr/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83494092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93BD9DB-F455-4D1E-8DBE-291E51BF4C59}"/>
              </a:ext>
            </a:extLst>
          </p:cNvPr>
          <p:cNvSpPr/>
          <p:nvPr userDrawn="1"/>
        </p:nvSpPr>
        <p:spPr>
          <a:xfrm>
            <a:off x="4537710" y="524656"/>
            <a:ext cx="7056031" cy="580722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120AA3BA-8246-499C-8F75-D16AA727CAC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149590" y="524656"/>
            <a:ext cx="3443923" cy="5807226"/>
          </a:xfrm>
        </p:spPr>
        <p:txBody>
          <a:bodyPr/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2950341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3287CCB-9300-4DFD-9A8E-5F0521C8DE28}"/>
              </a:ext>
            </a:extLst>
          </p:cNvPr>
          <p:cNvSpPr/>
          <p:nvPr userDrawn="1"/>
        </p:nvSpPr>
        <p:spPr>
          <a:xfrm>
            <a:off x="612804" y="524656"/>
            <a:ext cx="10980937" cy="633334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3B30668-4578-4B1A-94DE-2AD9DAC734F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521549" y="1674886"/>
            <a:ext cx="1163446" cy="1163445"/>
          </a:xfrm>
          <a:prstGeom prst="ellipse">
            <a:avLst/>
          </a:prstGeom>
        </p:spPr>
        <p:txBody>
          <a:bodyPr/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30319112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4E7BD06-7107-48C3-8B14-F3A8AC1E7BB4}"/>
              </a:ext>
            </a:extLst>
          </p:cNvPr>
          <p:cNvSpPr/>
          <p:nvPr userDrawn="1"/>
        </p:nvSpPr>
        <p:spPr>
          <a:xfrm>
            <a:off x="612804" y="0"/>
            <a:ext cx="10980937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70175647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4F05E15-3B4D-476B-8E2B-74E9F7949C58}"/>
              </a:ext>
            </a:extLst>
          </p:cNvPr>
          <p:cNvSpPr/>
          <p:nvPr userDrawn="1"/>
        </p:nvSpPr>
        <p:spPr>
          <a:xfrm>
            <a:off x="612804" y="0"/>
            <a:ext cx="10980937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29AE5D9-4683-4C57-9866-99DF67276E7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15540" y="2511429"/>
            <a:ext cx="3875087" cy="1493838"/>
          </a:xfrm>
        </p:spPr>
        <p:txBody>
          <a:bodyPr/>
          <a:lstStyle/>
          <a:p>
            <a:endParaRPr lang="en-ID"/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665336B2-BD0D-4978-840B-C7827691A52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415540" y="4129773"/>
            <a:ext cx="1872116" cy="1493838"/>
          </a:xfrm>
        </p:spPr>
        <p:txBody>
          <a:bodyPr/>
          <a:lstStyle/>
          <a:p>
            <a:endParaRPr lang="en-ID"/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43B7AAE9-7E77-4C90-9C69-6FA0E035260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418511" y="4129773"/>
            <a:ext cx="1872116" cy="1493838"/>
          </a:xfrm>
        </p:spPr>
        <p:txBody>
          <a:bodyPr/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56651824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DF37B0-F6A7-433A-A82A-B6EBBE3EFB88}"/>
              </a:ext>
            </a:extLst>
          </p:cNvPr>
          <p:cNvSpPr/>
          <p:nvPr userDrawn="1"/>
        </p:nvSpPr>
        <p:spPr>
          <a:xfrm>
            <a:off x="612804" y="0"/>
            <a:ext cx="10980937" cy="63318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53B3C78D-DC99-4487-AE4C-ABB096D7DD0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521549" y="3400816"/>
            <a:ext cx="1163446" cy="1163445"/>
          </a:xfrm>
          <a:prstGeom prst="ellipse">
            <a:avLst/>
          </a:prstGeom>
        </p:spPr>
        <p:txBody>
          <a:bodyPr/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1727918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D06C6-FD3F-4B00-A9F3-665E013C9D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51694D-8EFE-4D79-81CC-C54EBE8C15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DB9B75-6478-4BDE-B1FE-2123321188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44CA01-7932-4881-B643-F970A983F1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AA4979-A714-4FAD-8CFF-D350EFFC9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C6220-5288-4181-BC71-CF33DA912F5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0073361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F2F8B56-E74C-4C4B-A9E2-54C9489B048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12775" y="523875"/>
            <a:ext cx="10980738" cy="5808663"/>
          </a:xfrm>
        </p:spPr>
        <p:txBody>
          <a:bodyPr/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1152076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F2F8B56-E74C-4C4B-A9E2-54C9489B048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12775" y="523875"/>
            <a:ext cx="10980738" cy="2905125"/>
          </a:xfrm>
        </p:spPr>
        <p:txBody>
          <a:bodyPr/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6920015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F2F8B56-E74C-4C4B-A9E2-54C9489B048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126229" y="523875"/>
            <a:ext cx="7467283" cy="5808663"/>
          </a:xfrm>
        </p:spPr>
        <p:txBody>
          <a:bodyPr/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6656718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93BD9DB-F455-4D1E-8DBE-291E51BF4C59}"/>
              </a:ext>
            </a:extLst>
          </p:cNvPr>
          <p:cNvSpPr/>
          <p:nvPr userDrawn="1"/>
        </p:nvSpPr>
        <p:spPr>
          <a:xfrm>
            <a:off x="4959927" y="524656"/>
            <a:ext cx="6633814" cy="580722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7221467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93BD9DB-F455-4D1E-8DBE-291E51BF4C59}"/>
              </a:ext>
            </a:extLst>
          </p:cNvPr>
          <p:cNvSpPr/>
          <p:nvPr userDrawn="1"/>
        </p:nvSpPr>
        <p:spPr>
          <a:xfrm>
            <a:off x="4959927" y="524656"/>
            <a:ext cx="6633814" cy="580722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0AFC237-1BEE-43EF-8911-96B8F98C2EA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76682" y="2028193"/>
            <a:ext cx="2800152" cy="2800152"/>
          </a:xfrm>
          <a:prstGeom prst="ellipse">
            <a:avLst/>
          </a:prstGeom>
        </p:spPr>
        <p:txBody>
          <a:bodyPr/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1992340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2B08B13-6F14-4C8F-B079-55938E48E30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959927" y="524656"/>
            <a:ext cx="6633813" cy="5818994"/>
          </a:xfrm>
        </p:spPr>
        <p:txBody>
          <a:bodyPr/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3871447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93BD9DB-F455-4D1E-8DBE-291E51BF4C59}"/>
              </a:ext>
            </a:extLst>
          </p:cNvPr>
          <p:cNvSpPr/>
          <p:nvPr userDrawn="1"/>
        </p:nvSpPr>
        <p:spPr>
          <a:xfrm>
            <a:off x="4959927" y="524656"/>
            <a:ext cx="6633814" cy="580722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20489DD-C391-410B-9C71-AC6277333A0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624368" y="1093788"/>
            <a:ext cx="3519632" cy="3519632"/>
          </a:xfrm>
        </p:spPr>
        <p:txBody>
          <a:bodyPr/>
          <a:lstStyle/>
          <a:p>
            <a:endParaRPr lang="en-ID"/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F3312C18-8ECE-40B0-9112-619A97D53DF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9448833" y="2773345"/>
            <a:ext cx="1840075" cy="1840075"/>
          </a:xfrm>
        </p:spPr>
        <p:txBody>
          <a:bodyPr/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2293826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93BD9DB-F455-4D1E-8DBE-291E51BF4C59}"/>
              </a:ext>
            </a:extLst>
          </p:cNvPr>
          <p:cNvSpPr/>
          <p:nvPr userDrawn="1"/>
        </p:nvSpPr>
        <p:spPr>
          <a:xfrm>
            <a:off x="4959927" y="524656"/>
            <a:ext cx="6633814" cy="580722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20489DD-C391-410B-9C71-AC6277333A0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243368" y="1668453"/>
            <a:ext cx="3519632" cy="3519632"/>
          </a:xfrm>
          <a:prstGeom prst="donut">
            <a:avLst>
              <a:gd name="adj" fmla="val 28782"/>
            </a:avLst>
          </a:prstGeom>
        </p:spPr>
        <p:txBody>
          <a:bodyPr/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167398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93BD9DB-F455-4D1E-8DBE-291E51BF4C59}"/>
              </a:ext>
            </a:extLst>
          </p:cNvPr>
          <p:cNvSpPr/>
          <p:nvPr userDrawn="1"/>
        </p:nvSpPr>
        <p:spPr>
          <a:xfrm>
            <a:off x="612804" y="524656"/>
            <a:ext cx="10980937" cy="580722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DBA5CBA-E6C7-4CF7-8AEB-8024BFB71F6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46520" y="2354580"/>
            <a:ext cx="3875405" cy="2423795"/>
          </a:xfrm>
        </p:spPr>
        <p:txBody>
          <a:bodyPr/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9350854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93BD9DB-F455-4D1E-8DBE-291E51BF4C59}"/>
              </a:ext>
            </a:extLst>
          </p:cNvPr>
          <p:cNvSpPr/>
          <p:nvPr userDrawn="1"/>
        </p:nvSpPr>
        <p:spPr>
          <a:xfrm>
            <a:off x="612804" y="524656"/>
            <a:ext cx="10980937" cy="580722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542F16F-AF6E-452D-89CE-D7FF0DD0333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48823" y="2011363"/>
            <a:ext cx="2424112" cy="3268662"/>
          </a:xfrm>
        </p:spPr>
        <p:txBody>
          <a:bodyPr/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8700226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12EED-66EC-4269-9D47-95B867D74F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E615C2-3AA9-4B58-AA85-D1E2ABA47C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2CF275-0696-4D19-B4E5-1BCEF1F5F9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562C29-1EBD-4F39-82B0-724BD8A3DF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1B8FAE-DBF1-408D-A76D-351D5AA2AA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C6220-5288-4181-BC71-CF33DA912F5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27678012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93BD9DB-F455-4D1E-8DBE-291E51BF4C59}"/>
              </a:ext>
            </a:extLst>
          </p:cNvPr>
          <p:cNvSpPr/>
          <p:nvPr userDrawn="1"/>
        </p:nvSpPr>
        <p:spPr>
          <a:xfrm>
            <a:off x="612804" y="524656"/>
            <a:ext cx="10980937" cy="580722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87B1CE2D-F8BB-4F09-9435-E504355B7B6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743450" y="1668463"/>
            <a:ext cx="2046288" cy="3567112"/>
          </a:xfrm>
        </p:spPr>
        <p:txBody>
          <a:bodyPr/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06332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93BD9DB-F455-4D1E-8DBE-291E51BF4C59}"/>
              </a:ext>
            </a:extLst>
          </p:cNvPr>
          <p:cNvSpPr/>
          <p:nvPr userDrawn="1"/>
        </p:nvSpPr>
        <p:spPr>
          <a:xfrm>
            <a:off x="612804" y="524656"/>
            <a:ext cx="10980937" cy="580722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512BC522-7A55-4890-BE49-A4176896B7C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189538" y="2411413"/>
            <a:ext cx="1714500" cy="2046287"/>
          </a:xfrm>
          <a:prstGeom prst="roundRect">
            <a:avLst/>
          </a:prstGeom>
        </p:spPr>
        <p:txBody>
          <a:bodyPr/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628346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93BD9DB-F455-4D1E-8DBE-291E51BF4C59}"/>
              </a:ext>
            </a:extLst>
          </p:cNvPr>
          <p:cNvSpPr/>
          <p:nvPr userDrawn="1"/>
        </p:nvSpPr>
        <p:spPr>
          <a:xfrm>
            <a:off x="612804" y="524656"/>
            <a:ext cx="10980937" cy="580722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3DFA52F-3F74-45D7-BE47-B7D653A45A9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820025" y="1711325"/>
            <a:ext cx="5767388" cy="3657600"/>
          </a:xfrm>
        </p:spPr>
        <p:txBody>
          <a:bodyPr/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7384738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93BD9DB-F455-4D1E-8DBE-291E51BF4C59}"/>
              </a:ext>
            </a:extLst>
          </p:cNvPr>
          <p:cNvSpPr/>
          <p:nvPr userDrawn="1"/>
        </p:nvSpPr>
        <p:spPr>
          <a:xfrm>
            <a:off x="4537710" y="524656"/>
            <a:ext cx="7056031" cy="580722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7572C8D-F55D-46E5-AFDE-B140D17AB77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766175" y="1897063"/>
            <a:ext cx="2046288" cy="3543300"/>
          </a:xfrm>
        </p:spPr>
        <p:txBody>
          <a:bodyPr/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6406108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93BD9DB-F455-4D1E-8DBE-291E51BF4C59}"/>
              </a:ext>
            </a:extLst>
          </p:cNvPr>
          <p:cNvSpPr/>
          <p:nvPr userDrawn="1"/>
        </p:nvSpPr>
        <p:spPr>
          <a:xfrm>
            <a:off x="612804" y="524656"/>
            <a:ext cx="10980937" cy="580722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40AEBA18-2853-4429-8FFF-137A1278A19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600200" y="1897063"/>
            <a:ext cx="2389188" cy="3167062"/>
          </a:xfrm>
        </p:spPr>
        <p:txBody>
          <a:bodyPr/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275972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93BD9DB-F455-4D1E-8DBE-291E51BF4C59}"/>
              </a:ext>
            </a:extLst>
          </p:cNvPr>
          <p:cNvSpPr/>
          <p:nvPr userDrawn="1"/>
        </p:nvSpPr>
        <p:spPr>
          <a:xfrm>
            <a:off x="612804" y="524656"/>
            <a:ext cx="10980937" cy="580722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D1ECE8-5F2F-4F1B-B8B9-CDD1C167740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447800" y="2209800"/>
            <a:ext cx="3924300" cy="5207000"/>
          </a:xfrm>
        </p:spPr>
        <p:txBody>
          <a:bodyPr/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3600872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93BD9DB-F455-4D1E-8DBE-291E51BF4C59}"/>
              </a:ext>
            </a:extLst>
          </p:cNvPr>
          <p:cNvSpPr/>
          <p:nvPr userDrawn="1"/>
        </p:nvSpPr>
        <p:spPr>
          <a:xfrm>
            <a:off x="612804" y="524656"/>
            <a:ext cx="10980937" cy="580722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6151EC04-CD02-4278-BC1D-D6109E9EF59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058307" y="1292678"/>
            <a:ext cx="2032000" cy="4413250"/>
          </a:xfrm>
          <a:prstGeom prst="roundRect">
            <a:avLst>
              <a:gd name="adj" fmla="val 11042"/>
            </a:avLst>
          </a:prstGeom>
        </p:spPr>
        <p:txBody>
          <a:bodyPr/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3162233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5C6185-1E3E-4373-ADDB-7206E855D8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106EC3-E521-495A-A0E0-A6852685BF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946776-A414-4464-A453-3C7BFE4C1F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4D8D34-1F08-49B8-A9AF-FF1EB0CFB7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2F5EE7-5D77-4BD7-AEC0-235CBBE0A5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8B4690-F935-4BC9-A218-5784B9A81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C6220-5288-4181-BC71-CF33DA912F5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45163541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9FEE3-6876-4F72-BF98-10C7DFD446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8E34001-6910-4923-B750-49C34EC40A7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D61BF4-A3AA-4E57-A47F-43CF8D2102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7F49C9-BFD9-4AE2-9AB7-A0190C68CF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C1A6C3-9C3D-457C-8743-0F6C30CAA3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8130C2-0223-4177-91B6-D46A73035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C6220-5288-4181-BC71-CF33DA912F5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47034911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9FB41-0B3D-4EFB-84AA-40DFBFDDE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DD87CE-C8FC-45E2-97A9-FA9B086CC6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EE2A6D-3C4D-4099-B1DA-D69053A2CB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89C80D-97A0-40CF-BA09-02530BB1ED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CC309B-9C26-4A1A-9372-A7FF1F4F92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C6220-5288-4181-BC71-CF33DA912F5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5889760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DB7B9-E000-4152-9855-EE9975115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AD4F8E-52E4-4195-B067-6E94BAA54E7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118517-AA19-4BE7-8E9E-5AA57054BC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0BD0C9-6966-4492-87E1-2D4415B02C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559C92-6A42-475B-9C0D-6424F798A2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443787-9F6E-4E70-B06E-4C9B729E9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C6220-5288-4181-BC71-CF33DA912F5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02189656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7158FB5-583C-4028-BB42-3FDB7FDA9CC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6C1E371-4C2C-4C52-BA20-AA77DC7A86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995647-B132-4553-8EFE-07795BA237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EA295F-503F-4712-8E28-CB9EE1D628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766334-2632-4242-B8C4-0D8455C42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C6220-5288-4181-BC71-CF33DA912F5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0154817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28E57-9553-4E5A-B687-5549D4CC59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ED5E79-CDB5-427A-888A-E22ADA328A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92EE00-2E5B-4316-B349-FB4B0DC8A1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D6DCDE-B459-453B-872E-7E42558C61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C6B4F8D-0CC6-4E33-8856-AD5670D5EDE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E0354C5-7CE8-4733-8B00-385032EA8E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E5BDD44-C534-4375-B00A-2C21BF9DE8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963BD70-04C0-4359-A41F-1493874BB5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C6220-5288-4181-BC71-CF33DA912F5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8729525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2B796-F5D8-48FF-9DE5-4401442760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BC587F8-3163-4760-B357-D6A6A70EE8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FE60ED-6BCD-4B68-B86A-47B7A90B5D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10888F-CE5E-4F8C-BD49-3E74FC02E1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C6220-5288-4181-BC71-CF33DA912F5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2134172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F0523C7-BA95-4F82-BB55-E732B2155C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EADA03C-7FFC-4F14-BBDD-3B2546E2F3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FBA563-43FD-4B1D-9E7B-9D94871340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82632" y="629265"/>
            <a:ext cx="1032387" cy="586145"/>
          </a:xfrm>
          <a:prstGeom prst="rect">
            <a:avLst/>
          </a:prstGeom>
          <a:ln w="28575">
            <a:noFill/>
          </a:ln>
        </p:spPr>
        <p:txBody>
          <a:bodyPr/>
          <a:lstStyle>
            <a:lvl1pPr>
              <a:defRPr sz="2000">
                <a:solidFill>
                  <a:srgbClr val="E63946"/>
                </a:solidFill>
                <a:latin typeface="UTM Magnesium" panose="02040603050506020204" pitchFamily="18" charset="0"/>
              </a:defRPr>
            </a:lvl1pPr>
          </a:lstStyle>
          <a:p>
            <a:fld id="{786C6220-5288-4181-BC71-CF33DA912F5D}" type="slidenum">
              <a:rPr lang="en-ID" smtClean="0"/>
              <a:pPr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5092827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93BD9DB-F455-4D1E-8DBE-291E51BF4C59}"/>
              </a:ext>
            </a:extLst>
          </p:cNvPr>
          <p:cNvSpPr/>
          <p:nvPr userDrawn="1"/>
        </p:nvSpPr>
        <p:spPr>
          <a:xfrm>
            <a:off x="612804" y="524656"/>
            <a:ext cx="10980937" cy="580722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505666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EA67100-6916-4AEC-BAC7-3FDE8B3F7E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7FA07D-CB7D-45DA-96C3-583B4A486D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EFAB05-939D-4E6D-A1E7-738D2F772A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D8F0FC-A47B-4BFC-98E6-7ACBE4B7D4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B2C4B7-EB62-457B-AA16-E3BCE7492F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6C6220-5288-4181-BC71-CF33DA912F5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739239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61" r:id="rId9"/>
    <p:sldLayoutId id="2147483695" r:id="rId10"/>
    <p:sldLayoutId id="2147483696" r:id="rId11"/>
    <p:sldLayoutId id="2147483676" r:id="rId12"/>
    <p:sldLayoutId id="2147483675" r:id="rId13"/>
    <p:sldLayoutId id="2147483672" r:id="rId14"/>
    <p:sldLayoutId id="2147483673" r:id="rId15"/>
    <p:sldLayoutId id="2147483671" r:id="rId16"/>
    <p:sldLayoutId id="2147483666" r:id="rId17"/>
    <p:sldLayoutId id="2147483667" r:id="rId18"/>
    <p:sldLayoutId id="2147483699" r:id="rId19"/>
    <p:sldLayoutId id="2147483678" r:id="rId20"/>
    <p:sldLayoutId id="2147483679" r:id="rId21"/>
    <p:sldLayoutId id="2147483680" r:id="rId22"/>
    <p:sldLayoutId id="2147483697" r:id="rId23"/>
    <p:sldLayoutId id="2147483698" r:id="rId24"/>
    <p:sldLayoutId id="2147483685" r:id="rId25"/>
    <p:sldLayoutId id="2147483681" r:id="rId26"/>
    <p:sldLayoutId id="2147483683" r:id="rId27"/>
    <p:sldLayoutId id="2147483682" r:id="rId28"/>
    <p:sldLayoutId id="2147483684" r:id="rId29"/>
    <p:sldLayoutId id="2147483668" r:id="rId30"/>
    <p:sldLayoutId id="2147483674" r:id="rId31"/>
    <p:sldLayoutId id="2147483677" r:id="rId32"/>
    <p:sldLayoutId id="2147483662" r:id="rId33"/>
    <p:sldLayoutId id="2147483670" r:id="rId34"/>
    <p:sldLayoutId id="2147483669" r:id="rId35"/>
    <p:sldLayoutId id="2147483663" r:id="rId36"/>
    <p:sldLayoutId id="214748366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56" r:id="rId47"/>
    <p:sldLayoutId id="2147483657" r:id="rId48"/>
    <p:sldLayoutId id="2147483658" r:id="rId49"/>
    <p:sldLayoutId id="2147483659" r:id="rId5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6.wmf"/><Relationship Id="rId4" Type="http://schemas.openxmlformats.org/officeDocument/2006/relationships/oleObject" Target="../embeddings/oleObject1.bin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8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E0B774D-046B-4A5D-871B-94FC63631924}"/>
              </a:ext>
            </a:extLst>
          </p:cNvPr>
          <p:cNvSpPr txBox="1"/>
          <p:nvPr/>
        </p:nvSpPr>
        <p:spPr>
          <a:xfrm>
            <a:off x="0" y="1016001"/>
            <a:ext cx="12192000" cy="29238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ID" sz="2800" b="1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</a:rPr>
              <a:t>BẢO VỆ KHÓA LUẬN TỐT NGHIỆP</a:t>
            </a:r>
          </a:p>
          <a:p>
            <a:pPr algn="ctr"/>
            <a:endParaRPr lang="en-US" sz="3200" b="1">
              <a:solidFill>
                <a:schemeClr val="tx1">
                  <a:lumMod val="75000"/>
                  <a:lumOff val="25000"/>
                </a:schemeClr>
              </a:solidFill>
              <a:latin typeface="Montserrat"/>
            </a:endParaRPr>
          </a:p>
          <a:p>
            <a:pPr algn="ctr"/>
            <a:r>
              <a:rPr lang="vi-VN" sz="3200" b="1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</a:rPr>
              <a:t>MÃ HÓA VÀ KIỂM SOÁT QUYỀN TRUY CẬP </a:t>
            </a:r>
            <a:endParaRPr lang="en-US" sz="3200" b="1">
              <a:solidFill>
                <a:schemeClr val="tx1">
                  <a:lumMod val="75000"/>
                  <a:lumOff val="25000"/>
                </a:schemeClr>
              </a:solidFill>
              <a:latin typeface="Montserrat"/>
            </a:endParaRPr>
          </a:p>
          <a:p>
            <a:pPr algn="ctr"/>
            <a:r>
              <a:rPr lang="vi-VN" sz="3200" b="1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</a:rPr>
              <a:t>TRÊN HỆ QUẢN TRỊ CƠ SỞ DỮ LIỆU SQL</a:t>
            </a:r>
            <a:endParaRPr lang="en-US" sz="3200" b="1">
              <a:solidFill>
                <a:schemeClr val="tx1">
                  <a:lumMod val="75000"/>
                  <a:lumOff val="25000"/>
                </a:schemeClr>
              </a:solidFill>
              <a:latin typeface="Montserrat"/>
            </a:endParaRPr>
          </a:p>
          <a:p>
            <a:pPr algn="ctr"/>
            <a:r>
              <a:rPr lang="en-US" sz="3200" b="1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</a:rPr>
              <a:t>-</a:t>
            </a:r>
          </a:p>
          <a:p>
            <a:pPr algn="ctr"/>
            <a:r>
              <a:rPr lang="en-US" sz="2800" b="1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</a:rPr>
              <a:t>ENCRYPT AND ACCESS CONTROL ON SQL DATABASE MANAGEMENT SYSTEMS</a:t>
            </a:r>
            <a:endParaRPr lang="en-ID" sz="2800" b="1">
              <a:solidFill>
                <a:schemeClr val="tx1">
                  <a:lumMod val="75000"/>
                  <a:lumOff val="25000"/>
                </a:schemeClr>
              </a:solidFill>
              <a:latin typeface="Montserrat"/>
            </a:endParaRPr>
          </a:p>
        </p:txBody>
      </p:sp>
      <p:sp>
        <p:nvSpPr>
          <p:cNvPr id="10" name="TextBox 8">
            <a:extLst>
              <a:ext uri="{FF2B5EF4-FFF2-40B4-BE49-F238E27FC236}">
                <a16:creationId xmlns:a16="http://schemas.microsoft.com/office/drawing/2014/main" id="{01C7D1B2-30BA-420E-AED9-3CE6E6C1F07C}"/>
              </a:ext>
            </a:extLst>
          </p:cNvPr>
          <p:cNvSpPr txBox="1"/>
          <p:nvPr/>
        </p:nvSpPr>
        <p:spPr>
          <a:xfrm>
            <a:off x="3243031" y="4603339"/>
            <a:ext cx="6367694" cy="95410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/>
            <a:r>
              <a:rPr lang="en-ID" sz="1400" spc="300">
                <a:solidFill>
                  <a:schemeClr val="tx1">
                    <a:lumMod val="75000"/>
                    <a:lumOff val="25000"/>
                  </a:schemeClr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Mã môn học:	          	NT505.L21.ATCL</a:t>
            </a:r>
          </a:p>
          <a:p>
            <a:pPr algn="just"/>
            <a:r>
              <a:rPr lang="en-ID" sz="1400" spc="300">
                <a:solidFill>
                  <a:schemeClr val="tx1">
                    <a:lumMod val="75000"/>
                    <a:lumOff val="25000"/>
                  </a:schemeClr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Giảng </a:t>
            </a:r>
            <a:r>
              <a:rPr lang="en-ID" sz="1400" spc="300" err="1">
                <a:solidFill>
                  <a:schemeClr val="tx1">
                    <a:lumMod val="75000"/>
                    <a:lumOff val="25000"/>
                  </a:schemeClr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viên</a:t>
            </a:r>
            <a:r>
              <a:rPr lang="en-ID" sz="1400" spc="300">
                <a:solidFill>
                  <a:schemeClr val="tx1">
                    <a:lumMod val="75000"/>
                    <a:lumOff val="25000"/>
                  </a:schemeClr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ID" sz="1400" spc="300" err="1">
                <a:solidFill>
                  <a:schemeClr val="tx1">
                    <a:lumMod val="75000"/>
                    <a:lumOff val="25000"/>
                  </a:schemeClr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hướng</a:t>
            </a:r>
            <a:r>
              <a:rPr lang="en-ID" sz="1400" spc="300">
                <a:solidFill>
                  <a:schemeClr val="tx1">
                    <a:lumMod val="75000"/>
                    <a:lumOff val="25000"/>
                  </a:schemeClr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ID" sz="1400" spc="300" err="1">
                <a:solidFill>
                  <a:schemeClr val="tx1">
                    <a:lumMod val="75000"/>
                    <a:lumOff val="25000"/>
                  </a:schemeClr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dẫn</a:t>
            </a:r>
            <a:r>
              <a:rPr lang="en-ID" sz="1400" spc="300">
                <a:solidFill>
                  <a:schemeClr val="tx1">
                    <a:lumMod val="75000"/>
                    <a:lumOff val="25000"/>
                  </a:schemeClr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: 	TS. Nguyễn </a:t>
            </a:r>
            <a:r>
              <a:rPr lang="en-ID" sz="1400" spc="300" err="1">
                <a:solidFill>
                  <a:schemeClr val="tx1">
                    <a:lumMod val="75000"/>
                    <a:lumOff val="25000"/>
                  </a:schemeClr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Ngọc</a:t>
            </a:r>
            <a:r>
              <a:rPr lang="en-ID" sz="1400" spc="300">
                <a:solidFill>
                  <a:schemeClr val="tx1">
                    <a:lumMod val="75000"/>
                    <a:lumOff val="25000"/>
                  </a:schemeClr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ID" sz="1400" spc="300" err="1">
                <a:solidFill>
                  <a:schemeClr val="tx1">
                    <a:lumMod val="75000"/>
                    <a:lumOff val="25000"/>
                  </a:schemeClr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Tự</a:t>
            </a:r>
            <a:r>
              <a:rPr lang="en-ID" sz="1400" spc="300">
                <a:solidFill>
                  <a:schemeClr val="tx1">
                    <a:lumMod val="75000"/>
                    <a:lumOff val="25000"/>
                  </a:schemeClr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	</a:t>
            </a:r>
          </a:p>
          <a:p>
            <a:pPr algn="just"/>
            <a:r>
              <a:rPr lang="en-ID" sz="1400" spc="300" err="1">
                <a:solidFill>
                  <a:schemeClr val="tx1">
                    <a:lumMod val="75000"/>
                    <a:lumOff val="25000"/>
                  </a:schemeClr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Sinh</a:t>
            </a:r>
            <a:r>
              <a:rPr lang="en-ID" sz="1400" spc="300">
                <a:solidFill>
                  <a:schemeClr val="tx1">
                    <a:lumMod val="75000"/>
                    <a:lumOff val="25000"/>
                  </a:schemeClr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ID" sz="1400" spc="300" err="1">
                <a:solidFill>
                  <a:schemeClr val="tx1">
                    <a:lumMod val="75000"/>
                    <a:lumOff val="25000"/>
                  </a:schemeClr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viên</a:t>
            </a:r>
            <a:r>
              <a:rPr lang="en-ID" sz="1400" spc="300">
                <a:solidFill>
                  <a:schemeClr val="tx1">
                    <a:lumMod val="75000"/>
                    <a:lumOff val="25000"/>
                  </a:schemeClr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ID" sz="1400" spc="300" err="1">
                <a:solidFill>
                  <a:schemeClr val="tx1">
                    <a:lumMod val="75000"/>
                    <a:lumOff val="25000"/>
                  </a:schemeClr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thực</a:t>
            </a:r>
            <a:r>
              <a:rPr lang="en-ID" sz="1400" spc="300">
                <a:solidFill>
                  <a:schemeClr val="tx1">
                    <a:lumMod val="75000"/>
                    <a:lumOff val="25000"/>
                  </a:schemeClr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 hiện: 	</a:t>
            </a:r>
            <a:r>
              <a:rPr lang="vi-VN" sz="1400" spc="300">
                <a:solidFill>
                  <a:schemeClr val="tx1">
                    <a:lumMod val="75000"/>
                    <a:lumOff val="25000"/>
                  </a:schemeClr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Nguyễn </a:t>
            </a:r>
            <a:r>
              <a:rPr lang="vi-VN" sz="1400" spc="300" err="1">
                <a:solidFill>
                  <a:schemeClr val="tx1">
                    <a:lumMod val="75000"/>
                    <a:lumOff val="25000"/>
                  </a:schemeClr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Hồng</a:t>
            </a:r>
            <a:r>
              <a:rPr lang="vi-VN" sz="1400" spc="300">
                <a:solidFill>
                  <a:schemeClr val="tx1">
                    <a:lumMod val="75000"/>
                    <a:lumOff val="25000"/>
                  </a:schemeClr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 Sơn – 17520988</a:t>
            </a:r>
            <a:endParaRPr lang="en-US" sz="1400" spc="300">
              <a:solidFill>
                <a:schemeClr val="tx1">
                  <a:lumMod val="75000"/>
                  <a:lumOff val="25000"/>
                </a:schemeClr>
              </a:solidFill>
              <a:ea typeface="Lato light" panose="020F0502020204030203" pitchFamily="34" charset="0"/>
              <a:cs typeface="Lato light" panose="020F0502020204030203" pitchFamily="34" charset="0"/>
            </a:endParaRPr>
          </a:p>
          <a:p>
            <a:pPr algn="just"/>
            <a:r>
              <a:rPr lang="en-US" sz="1400" spc="300">
                <a:solidFill>
                  <a:schemeClr val="tx1">
                    <a:lumMod val="75000"/>
                    <a:lumOff val="25000"/>
                  </a:schemeClr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			</a:t>
            </a:r>
            <a:r>
              <a:rPr lang="en-ID" sz="1400" spc="300">
                <a:solidFill>
                  <a:schemeClr val="tx1">
                    <a:lumMod val="75000"/>
                    <a:lumOff val="25000"/>
                  </a:schemeClr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Nguyễn Hải Long – 17520712</a:t>
            </a:r>
          </a:p>
        </p:txBody>
      </p:sp>
      <p:pic>
        <p:nvPicPr>
          <p:cNvPr id="1026" name="Picture 2" descr="Logo trường Đại học Công nghệ Thông tin – Đại học Quốc gia TP. Hồ Chí Minh  | ĐẠI PHÚC">
            <a:extLst>
              <a:ext uri="{FF2B5EF4-FFF2-40B4-BE49-F238E27FC236}">
                <a16:creationId xmlns:a16="http://schemas.microsoft.com/office/drawing/2014/main" id="{79DC5988-CFED-41A7-9AC2-477B858C96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" y="406401"/>
            <a:ext cx="753957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rang chủ - NC - Khoa Mạng máy tính và Truyền thông - UIT">
            <a:extLst>
              <a:ext uri="{FF2B5EF4-FFF2-40B4-BE49-F238E27FC236}">
                <a16:creationId xmlns:a16="http://schemas.microsoft.com/office/drawing/2014/main" id="{5BB72737-C281-4A90-A370-736B9DF2C8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3057" y="260857"/>
            <a:ext cx="900061" cy="926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81198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Hình chữ nhật 9">
            <a:extLst>
              <a:ext uri="{FF2B5EF4-FFF2-40B4-BE49-F238E27FC236}">
                <a16:creationId xmlns:a16="http://schemas.microsoft.com/office/drawing/2014/main" id="{A0C61752-0720-4129-AEA9-D6D0FC235F72}"/>
              </a:ext>
            </a:extLst>
          </p:cNvPr>
          <p:cNvSpPr/>
          <p:nvPr/>
        </p:nvSpPr>
        <p:spPr>
          <a:xfrm>
            <a:off x="0" y="-1"/>
            <a:ext cx="12192000" cy="638175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75000"/>
              </a:schemeClr>
            </a:solidFill>
          </a:ln>
          <a:effectLst>
            <a:softEdge rad="3175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Hình chữ nhật 15">
            <a:extLst>
              <a:ext uri="{FF2B5EF4-FFF2-40B4-BE49-F238E27FC236}">
                <a16:creationId xmlns:a16="http://schemas.microsoft.com/office/drawing/2014/main" id="{4868985F-2EE5-451F-9246-B16ECCE8DAC7}"/>
              </a:ext>
            </a:extLst>
          </p:cNvPr>
          <p:cNvSpPr/>
          <p:nvPr/>
        </p:nvSpPr>
        <p:spPr>
          <a:xfrm>
            <a:off x="0" y="566198"/>
            <a:ext cx="12192000" cy="63817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  <a:effectLst>
            <a:softEdge rad="3175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9">
            <a:extLst>
              <a:ext uri="{FF2B5EF4-FFF2-40B4-BE49-F238E27FC236}">
                <a16:creationId xmlns:a16="http://schemas.microsoft.com/office/drawing/2014/main" id="{F465F3CA-2792-4F79-8C5C-247433EFE899}"/>
              </a:ext>
            </a:extLst>
          </p:cNvPr>
          <p:cNvSpPr txBox="1"/>
          <p:nvPr/>
        </p:nvSpPr>
        <p:spPr>
          <a:xfrm>
            <a:off x="-2" y="500043"/>
            <a:ext cx="120930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>
                <a:solidFill>
                  <a:schemeClr val="accent2">
                    <a:lumMod val="50000"/>
                  </a:schemeClr>
                </a:solidFill>
                <a:ea typeface="Roboto" charset="0"/>
                <a:cs typeface="Roboto" charset="0"/>
              </a:rPr>
              <a:t>2. </a:t>
            </a:r>
            <a:r>
              <a:rPr lang="en-US" sz="2400" err="1">
                <a:solidFill>
                  <a:schemeClr val="accent2">
                    <a:lumMod val="50000"/>
                  </a:schemeClr>
                </a:solidFill>
                <a:ea typeface="Roboto" charset="0"/>
                <a:cs typeface="Roboto" charset="0"/>
              </a:rPr>
              <a:t>Điều</a:t>
            </a:r>
            <a:r>
              <a:rPr lang="en-US" sz="2400">
                <a:solidFill>
                  <a:schemeClr val="accent2">
                    <a:lumMod val="50000"/>
                  </a:schemeClr>
                </a:solidFill>
                <a:ea typeface="Roboto" charset="0"/>
                <a:cs typeface="Roboto" charset="0"/>
              </a:rPr>
              <a:t> </a:t>
            </a:r>
            <a:r>
              <a:rPr lang="en-US" sz="2400" err="1">
                <a:solidFill>
                  <a:schemeClr val="accent2">
                    <a:lumMod val="50000"/>
                  </a:schemeClr>
                </a:solidFill>
                <a:ea typeface="Roboto" charset="0"/>
                <a:cs typeface="Roboto" charset="0"/>
              </a:rPr>
              <a:t>khiển</a:t>
            </a:r>
            <a:r>
              <a:rPr lang="en-US" sz="2400">
                <a:solidFill>
                  <a:schemeClr val="accent2">
                    <a:lumMod val="50000"/>
                  </a:schemeClr>
                </a:solidFill>
                <a:ea typeface="Roboto" charset="0"/>
                <a:cs typeface="Roboto" charset="0"/>
              </a:rPr>
              <a:t> </a:t>
            </a:r>
            <a:r>
              <a:rPr lang="en-US" sz="2400" err="1">
                <a:solidFill>
                  <a:schemeClr val="accent2">
                    <a:lumMod val="50000"/>
                  </a:schemeClr>
                </a:solidFill>
                <a:ea typeface="Roboto" charset="0"/>
                <a:cs typeface="Roboto" charset="0"/>
              </a:rPr>
              <a:t>truy</a:t>
            </a:r>
            <a:r>
              <a:rPr lang="en-US" sz="2400">
                <a:solidFill>
                  <a:schemeClr val="accent2">
                    <a:lumMod val="50000"/>
                  </a:schemeClr>
                </a:solidFill>
                <a:ea typeface="Roboto" charset="0"/>
                <a:cs typeface="Roboto" charset="0"/>
              </a:rPr>
              <a:t> </a:t>
            </a:r>
            <a:r>
              <a:rPr lang="en-US" sz="2400" err="1">
                <a:solidFill>
                  <a:schemeClr val="accent2">
                    <a:lumMod val="50000"/>
                  </a:schemeClr>
                </a:solidFill>
                <a:ea typeface="Roboto" charset="0"/>
                <a:cs typeface="Roboto" charset="0"/>
              </a:rPr>
              <a:t>cập</a:t>
            </a:r>
            <a:r>
              <a:rPr lang="en-US" sz="2400">
                <a:solidFill>
                  <a:schemeClr val="accent2">
                    <a:lumMod val="50000"/>
                  </a:schemeClr>
                </a:solidFill>
                <a:ea typeface="Roboto" charset="0"/>
                <a:cs typeface="Roboto" charset="0"/>
              </a:rPr>
              <a:t> </a:t>
            </a:r>
            <a:r>
              <a:rPr lang="en-US" sz="2400" err="1">
                <a:solidFill>
                  <a:schemeClr val="accent2">
                    <a:lumMod val="50000"/>
                  </a:schemeClr>
                </a:solidFill>
                <a:ea typeface="Roboto" charset="0"/>
                <a:cs typeface="Roboto" charset="0"/>
              </a:rPr>
              <a:t>dựa</a:t>
            </a:r>
            <a:r>
              <a:rPr lang="en-US" sz="2400">
                <a:solidFill>
                  <a:schemeClr val="accent2">
                    <a:lumMod val="50000"/>
                  </a:schemeClr>
                </a:solidFill>
                <a:ea typeface="Roboto" charset="0"/>
                <a:cs typeface="Roboto" charset="0"/>
              </a:rPr>
              <a:t> </a:t>
            </a:r>
            <a:r>
              <a:rPr lang="en-US" sz="2400" err="1">
                <a:solidFill>
                  <a:schemeClr val="accent2">
                    <a:lumMod val="50000"/>
                  </a:schemeClr>
                </a:solidFill>
                <a:ea typeface="Roboto" charset="0"/>
                <a:cs typeface="Roboto" charset="0"/>
              </a:rPr>
              <a:t>theo</a:t>
            </a:r>
            <a:r>
              <a:rPr lang="en-US" sz="2400">
                <a:solidFill>
                  <a:schemeClr val="accent2">
                    <a:lumMod val="50000"/>
                  </a:schemeClr>
                </a:solidFill>
                <a:ea typeface="Roboto" charset="0"/>
                <a:cs typeface="Roboto" charset="0"/>
              </a:rPr>
              <a:t> </a:t>
            </a:r>
            <a:r>
              <a:rPr lang="en-US" sz="2400" err="1">
                <a:solidFill>
                  <a:schemeClr val="accent2">
                    <a:lumMod val="50000"/>
                  </a:schemeClr>
                </a:solidFill>
                <a:ea typeface="Roboto" charset="0"/>
                <a:cs typeface="Roboto" charset="0"/>
              </a:rPr>
              <a:t>thuộc</a:t>
            </a:r>
            <a:r>
              <a:rPr lang="en-US" sz="2400">
                <a:solidFill>
                  <a:schemeClr val="accent2">
                    <a:lumMod val="50000"/>
                  </a:schemeClr>
                </a:solidFill>
                <a:ea typeface="Roboto" charset="0"/>
                <a:cs typeface="Roboto" charset="0"/>
              </a:rPr>
              <a:t> </a:t>
            </a:r>
            <a:r>
              <a:rPr lang="en-US" sz="2400" err="1">
                <a:solidFill>
                  <a:schemeClr val="accent2">
                    <a:lumMod val="50000"/>
                  </a:schemeClr>
                </a:solidFill>
                <a:ea typeface="Roboto" charset="0"/>
                <a:cs typeface="Roboto" charset="0"/>
              </a:rPr>
              <a:t>tính</a:t>
            </a:r>
            <a:r>
              <a:rPr lang="en-US" sz="2400">
                <a:solidFill>
                  <a:schemeClr val="accent2">
                    <a:lumMod val="50000"/>
                  </a:schemeClr>
                </a:solidFill>
                <a:ea typeface="Roboto" charset="0"/>
                <a:cs typeface="Roboto" charset="0"/>
              </a:rPr>
              <a:t> (ABAC)</a:t>
            </a:r>
          </a:p>
        </p:txBody>
      </p:sp>
      <p:pic>
        <p:nvPicPr>
          <p:cNvPr id="22" name="Picture 9" descr="Diagram&#10;&#10;Description automatically generated">
            <a:extLst>
              <a:ext uri="{FF2B5EF4-FFF2-40B4-BE49-F238E27FC236}">
                <a16:creationId xmlns:a16="http://schemas.microsoft.com/office/drawing/2014/main" id="{132C18E2-87C8-4561-9E7D-7574BF673750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7191" y="2009237"/>
            <a:ext cx="4565892" cy="3961094"/>
          </a:xfrm>
          <a:prstGeom prst="rect">
            <a:avLst/>
          </a:prstGeom>
        </p:spPr>
      </p:pic>
      <p:sp>
        <p:nvSpPr>
          <p:cNvPr id="26" name="Hình chữ nhật 25">
            <a:extLst>
              <a:ext uri="{FF2B5EF4-FFF2-40B4-BE49-F238E27FC236}">
                <a16:creationId xmlns:a16="http://schemas.microsoft.com/office/drawing/2014/main" id="{825EDDBA-8B55-41CF-9DFA-9A0D4A9DA5BA}"/>
              </a:ext>
            </a:extLst>
          </p:cNvPr>
          <p:cNvSpPr/>
          <p:nvPr/>
        </p:nvSpPr>
        <p:spPr>
          <a:xfrm>
            <a:off x="0" y="-1"/>
            <a:ext cx="12192000" cy="638175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75000"/>
              </a:schemeClr>
            </a:solidFill>
          </a:ln>
          <a:effectLst>
            <a:softEdge rad="3175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Hình chữ nhật 36">
            <a:extLst>
              <a:ext uri="{FF2B5EF4-FFF2-40B4-BE49-F238E27FC236}">
                <a16:creationId xmlns:a16="http://schemas.microsoft.com/office/drawing/2014/main" id="{AF7D6FF8-7ECC-4C26-8413-20A58EBF42B6}"/>
              </a:ext>
            </a:extLst>
          </p:cNvPr>
          <p:cNvSpPr/>
          <p:nvPr/>
        </p:nvSpPr>
        <p:spPr>
          <a:xfrm>
            <a:off x="0" y="-1"/>
            <a:ext cx="12192000" cy="638175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75000"/>
              </a:schemeClr>
            </a:solidFill>
          </a:ln>
          <a:effectLst>
            <a:softEdge rad="3175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Hình chữ nhật 39">
            <a:extLst>
              <a:ext uri="{FF2B5EF4-FFF2-40B4-BE49-F238E27FC236}">
                <a16:creationId xmlns:a16="http://schemas.microsoft.com/office/drawing/2014/main" id="{8550D6E5-2113-4C0B-8205-8CA08478724E}"/>
              </a:ext>
            </a:extLst>
          </p:cNvPr>
          <p:cNvSpPr/>
          <p:nvPr/>
        </p:nvSpPr>
        <p:spPr>
          <a:xfrm>
            <a:off x="0" y="-1"/>
            <a:ext cx="12192000" cy="638175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75000"/>
              </a:schemeClr>
            </a:solidFill>
          </a:ln>
          <a:effectLst>
            <a:softEdge rad="3175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AA27C22-80C1-4E99-84D5-890E36CB3C6D}"/>
              </a:ext>
            </a:extLst>
          </p:cNvPr>
          <p:cNvSpPr txBox="1"/>
          <p:nvPr/>
        </p:nvSpPr>
        <p:spPr>
          <a:xfrm>
            <a:off x="380518" y="2009237"/>
            <a:ext cx="6961192" cy="33598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800" spc="3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Là một phát triển của RBAC</a:t>
            </a:r>
          </a:p>
          <a:p>
            <a:pPr algn="just">
              <a:lnSpc>
                <a:spcPct val="150000"/>
              </a:lnSpc>
            </a:pPr>
            <a:r>
              <a:rPr lang="en-US" spc="3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Điều khiển truy cập bằng cách đánh giá các policy dựa trên thuộc tính của subject và object.</a:t>
            </a:r>
          </a:p>
          <a:p>
            <a:pPr algn="just">
              <a:lnSpc>
                <a:spcPct val="150000"/>
              </a:lnSpc>
            </a:pPr>
            <a:r>
              <a:rPr lang="en-US" spc="3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Thuộc tính là các thông tin mô tả subject và object.</a:t>
            </a:r>
          </a:p>
          <a:p>
            <a:pPr algn="just">
              <a:lnSpc>
                <a:spcPct val="150000"/>
              </a:lnSpc>
            </a:pPr>
            <a:r>
              <a:rPr lang="en-US" spc="3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Vai trò, nhãn là các thuộc tính nhưng các thuộc tính chưa chắc là vai trò</a:t>
            </a:r>
          </a:p>
          <a:p>
            <a:pPr algn="just">
              <a:lnSpc>
                <a:spcPct val="150000"/>
              </a:lnSpc>
            </a:pPr>
            <a:r>
              <a:rPr lang="en-US" sz="1800" spc="3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Th</a:t>
            </a:r>
            <a:r>
              <a:rPr lang="en-US" spc="3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ông thường gồm 3 bước</a:t>
            </a:r>
            <a:endParaRPr lang="en-US" sz="1800" spc="300">
              <a:solidFill>
                <a:schemeClr val="tx1">
                  <a:lumMod val="75000"/>
                  <a:lumOff val="2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68B2BF6-3E1B-44DD-8C48-692BD9CDD0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C6220-5288-4181-BC71-CF33DA912F5D}" type="slidenum">
              <a:rPr lang="en-ID" smtClean="0"/>
              <a:t>10</a:t>
            </a:fld>
            <a:endParaRPr lang="en-ID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5265FAA0-F942-483A-96FF-A7AFC1A9596A}"/>
              </a:ext>
            </a:extLst>
          </p:cNvPr>
          <p:cNvGrpSpPr/>
          <p:nvPr/>
        </p:nvGrpSpPr>
        <p:grpSpPr>
          <a:xfrm>
            <a:off x="0" y="-1"/>
            <a:ext cx="1787869" cy="510221"/>
            <a:chOff x="0" y="-1"/>
            <a:chExt cx="1787869" cy="510221"/>
          </a:xfrm>
        </p:grpSpPr>
        <p:sp>
          <p:nvSpPr>
            <p:cNvPr id="39" name="TextBox 9">
              <a:extLst>
                <a:ext uri="{FF2B5EF4-FFF2-40B4-BE49-F238E27FC236}">
                  <a16:creationId xmlns:a16="http://schemas.microsoft.com/office/drawing/2014/main" id="{5D633405-4907-4C4B-8014-90050FBBDD36}"/>
                </a:ext>
              </a:extLst>
            </p:cNvPr>
            <p:cNvSpPr txBox="1"/>
            <p:nvPr/>
          </p:nvSpPr>
          <p:spPr>
            <a:xfrm>
              <a:off x="0" y="-1"/>
              <a:ext cx="1787869" cy="3795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400" err="1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Giới</a:t>
              </a:r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 </a:t>
              </a:r>
              <a:r>
                <a:rPr lang="en-US" sz="1400" err="1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Saira Condensed" panose="020B0604020202020204" charset="0"/>
                </a:rPr>
                <a:t>thiệu</a:t>
              </a:r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 </a:t>
              </a:r>
              <a:r>
                <a:rPr lang="en-US" sz="1400" err="1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tổng</a:t>
              </a:r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 </a:t>
              </a:r>
              <a:r>
                <a:rPr lang="en-US" sz="1400" err="1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quan</a:t>
              </a:r>
              <a:endParaRPr lang="en-US" sz="1400">
                <a:solidFill>
                  <a:schemeClr val="bg1">
                    <a:lumMod val="75000"/>
                  </a:schemeClr>
                </a:solidFill>
                <a:ea typeface="Roboto" charset="0"/>
                <a:cs typeface="Roboto" charset="0"/>
              </a:endParaRPr>
            </a:p>
          </p:txBody>
        </p: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BA2E7EDA-FDE0-4476-8690-68112DF15029}"/>
                </a:ext>
              </a:extLst>
            </p:cNvPr>
            <p:cNvGrpSpPr/>
            <p:nvPr/>
          </p:nvGrpSpPr>
          <p:grpSpPr>
            <a:xfrm>
              <a:off x="552837" y="370411"/>
              <a:ext cx="775784" cy="139809"/>
              <a:chOff x="552837" y="370411"/>
              <a:chExt cx="775784" cy="139809"/>
            </a:xfrm>
          </p:grpSpPr>
          <p:sp>
            <p:nvSpPr>
              <p:cNvPr id="64" name="Google Shape;1378;p25">
                <a:extLst>
                  <a:ext uri="{FF2B5EF4-FFF2-40B4-BE49-F238E27FC236}">
                    <a16:creationId xmlns:a16="http://schemas.microsoft.com/office/drawing/2014/main" id="{AD0BF127-AA00-4912-A52B-36211A852001}"/>
                  </a:ext>
                </a:extLst>
              </p:cNvPr>
              <p:cNvSpPr/>
              <p:nvPr/>
            </p:nvSpPr>
            <p:spPr>
              <a:xfrm>
                <a:off x="767845" y="371821"/>
                <a:ext cx="134228" cy="130630"/>
              </a:xfrm>
              <a:prstGeom prst="ellipse">
                <a:avLst/>
              </a:prstGeom>
              <a:noFill/>
              <a:ln w="12700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65" name="Google Shape;1378;p25">
                <a:extLst>
                  <a:ext uri="{FF2B5EF4-FFF2-40B4-BE49-F238E27FC236}">
                    <a16:creationId xmlns:a16="http://schemas.microsoft.com/office/drawing/2014/main" id="{1D65024A-4911-4545-8666-5906F550FFFB}"/>
                  </a:ext>
                </a:extLst>
              </p:cNvPr>
              <p:cNvSpPr/>
              <p:nvPr/>
            </p:nvSpPr>
            <p:spPr>
              <a:xfrm>
                <a:off x="978805" y="370411"/>
                <a:ext cx="134228" cy="130630"/>
              </a:xfrm>
              <a:prstGeom prst="ellipse">
                <a:avLst/>
              </a:prstGeom>
              <a:noFill/>
              <a:ln w="12700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66" name="Google Shape;1378;p25">
                <a:extLst>
                  <a:ext uri="{FF2B5EF4-FFF2-40B4-BE49-F238E27FC236}">
                    <a16:creationId xmlns:a16="http://schemas.microsoft.com/office/drawing/2014/main" id="{798EC38B-8829-495D-AE93-970A4822BEB3}"/>
                  </a:ext>
                </a:extLst>
              </p:cNvPr>
              <p:cNvSpPr/>
              <p:nvPr/>
            </p:nvSpPr>
            <p:spPr>
              <a:xfrm>
                <a:off x="552837" y="379590"/>
                <a:ext cx="134228" cy="130630"/>
              </a:xfrm>
              <a:prstGeom prst="ellipse">
                <a:avLst/>
              </a:prstGeom>
              <a:noFill/>
              <a:ln w="12700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67" name="Google Shape;1378;p25">
                <a:extLst>
                  <a:ext uri="{FF2B5EF4-FFF2-40B4-BE49-F238E27FC236}">
                    <a16:creationId xmlns:a16="http://schemas.microsoft.com/office/drawing/2014/main" id="{E956C39E-74FD-4DC6-85B2-93582F7EE5B7}"/>
                  </a:ext>
                </a:extLst>
              </p:cNvPr>
              <p:cNvSpPr/>
              <p:nvPr/>
            </p:nvSpPr>
            <p:spPr>
              <a:xfrm>
                <a:off x="1194393" y="370411"/>
                <a:ext cx="134228" cy="130630"/>
              </a:xfrm>
              <a:prstGeom prst="ellipse">
                <a:avLst/>
              </a:prstGeom>
              <a:noFill/>
              <a:ln w="12700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</p:grp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6FC632E2-53F7-4230-A8C6-55D803955802}"/>
              </a:ext>
            </a:extLst>
          </p:cNvPr>
          <p:cNvGrpSpPr/>
          <p:nvPr/>
        </p:nvGrpSpPr>
        <p:grpSpPr>
          <a:xfrm>
            <a:off x="2623494" y="-5362"/>
            <a:ext cx="3432272" cy="507978"/>
            <a:chOff x="2623494" y="-5362"/>
            <a:chExt cx="3432272" cy="507978"/>
          </a:xfrm>
        </p:grpSpPr>
        <p:sp>
          <p:nvSpPr>
            <p:cNvPr id="69" name="TextBox 9">
              <a:extLst>
                <a:ext uri="{FF2B5EF4-FFF2-40B4-BE49-F238E27FC236}">
                  <a16:creationId xmlns:a16="http://schemas.microsoft.com/office/drawing/2014/main" id="{4D2B73D9-B808-4860-AC93-3C818F6CB353}"/>
                </a:ext>
              </a:extLst>
            </p:cNvPr>
            <p:cNvSpPr txBox="1"/>
            <p:nvPr/>
          </p:nvSpPr>
          <p:spPr>
            <a:xfrm>
              <a:off x="2623494" y="-5362"/>
              <a:ext cx="3432272" cy="3795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400" err="1">
                  <a:solidFill>
                    <a:schemeClr val="bg1">
                      <a:lumMod val="95000"/>
                    </a:schemeClr>
                  </a:solidFill>
                  <a:ea typeface="Roboto" charset="0"/>
                  <a:cs typeface="Roboto" charset="0"/>
                </a:rPr>
                <a:t>Điều</a:t>
              </a:r>
              <a:r>
                <a:rPr lang="en-US" sz="1400">
                  <a:solidFill>
                    <a:schemeClr val="bg1">
                      <a:lumMod val="95000"/>
                    </a:schemeClr>
                  </a:solidFill>
                  <a:ea typeface="Roboto" charset="0"/>
                  <a:cs typeface="Roboto" charset="0"/>
                </a:rPr>
                <a:t> </a:t>
              </a:r>
              <a:r>
                <a:rPr lang="en-US" sz="1400" err="1">
                  <a:solidFill>
                    <a:schemeClr val="bg1">
                      <a:lumMod val="95000"/>
                    </a:schemeClr>
                  </a:solidFill>
                  <a:ea typeface="Roboto" charset="0"/>
                  <a:cs typeface="Roboto" charset="0"/>
                </a:rPr>
                <a:t>khiển</a:t>
              </a:r>
              <a:r>
                <a:rPr lang="en-US" sz="1400">
                  <a:solidFill>
                    <a:schemeClr val="bg1">
                      <a:lumMod val="95000"/>
                    </a:schemeClr>
                  </a:solidFill>
                  <a:ea typeface="Roboto" charset="0"/>
                  <a:cs typeface="Roboto" charset="0"/>
                </a:rPr>
                <a:t> </a:t>
              </a:r>
              <a:r>
                <a:rPr lang="en-US" sz="1400" err="1">
                  <a:solidFill>
                    <a:schemeClr val="bg1">
                      <a:lumMod val="95000"/>
                    </a:schemeClr>
                  </a:solidFill>
                  <a:ea typeface="Roboto" charset="0"/>
                  <a:cs typeface="Roboto" charset="0"/>
                </a:rPr>
                <a:t>truy</a:t>
              </a:r>
              <a:r>
                <a:rPr lang="en-US" sz="1400">
                  <a:solidFill>
                    <a:schemeClr val="bg1">
                      <a:lumMod val="95000"/>
                    </a:schemeClr>
                  </a:solidFill>
                  <a:ea typeface="Roboto" charset="0"/>
                  <a:cs typeface="Roboto" charset="0"/>
                </a:rPr>
                <a:t> </a:t>
              </a:r>
              <a:r>
                <a:rPr lang="en-US" sz="1400" err="1">
                  <a:solidFill>
                    <a:schemeClr val="bg1">
                      <a:lumMod val="95000"/>
                    </a:schemeClr>
                  </a:solidFill>
                  <a:ea typeface="Roboto" charset="0"/>
                  <a:cs typeface="Roboto" charset="0"/>
                </a:rPr>
                <a:t>cập</a:t>
              </a:r>
              <a:r>
                <a:rPr lang="en-US" sz="1400">
                  <a:solidFill>
                    <a:schemeClr val="bg1">
                      <a:lumMod val="95000"/>
                    </a:schemeClr>
                  </a:solidFill>
                  <a:ea typeface="Roboto" charset="0"/>
                  <a:cs typeface="Roboto" charset="0"/>
                </a:rPr>
                <a:t> </a:t>
              </a:r>
              <a:r>
                <a:rPr lang="en-US" sz="1400" err="1">
                  <a:solidFill>
                    <a:schemeClr val="bg1">
                      <a:lumMod val="95000"/>
                    </a:schemeClr>
                  </a:solidFill>
                  <a:ea typeface="Roboto" charset="0"/>
                  <a:cs typeface="Roboto" charset="0"/>
                </a:rPr>
                <a:t>trên</a:t>
              </a:r>
              <a:r>
                <a:rPr lang="en-US" sz="1400">
                  <a:solidFill>
                    <a:schemeClr val="bg1">
                      <a:lumMod val="95000"/>
                    </a:schemeClr>
                  </a:solidFill>
                  <a:ea typeface="Roboto" charset="0"/>
                  <a:cs typeface="Roboto" charset="0"/>
                </a:rPr>
                <a:t> </a:t>
              </a:r>
              <a:r>
                <a:rPr lang="en-US" sz="1400" err="1">
                  <a:solidFill>
                    <a:schemeClr val="bg1">
                      <a:lumMod val="95000"/>
                    </a:schemeClr>
                  </a:solidFill>
                  <a:ea typeface="Roboto" charset="0"/>
                  <a:cs typeface="Roboto" charset="0"/>
                </a:rPr>
                <a:t>dữ</a:t>
              </a:r>
              <a:r>
                <a:rPr lang="en-US" sz="1400">
                  <a:solidFill>
                    <a:schemeClr val="bg1">
                      <a:lumMod val="95000"/>
                    </a:schemeClr>
                  </a:solidFill>
                  <a:ea typeface="Roboto" charset="0"/>
                  <a:cs typeface="Roboto" charset="0"/>
                </a:rPr>
                <a:t> </a:t>
              </a:r>
              <a:r>
                <a:rPr lang="en-US" sz="1400" err="1">
                  <a:solidFill>
                    <a:schemeClr val="bg1">
                      <a:lumMod val="95000"/>
                    </a:schemeClr>
                  </a:solidFill>
                  <a:ea typeface="Roboto" charset="0"/>
                  <a:cs typeface="Roboto" charset="0"/>
                </a:rPr>
                <a:t>liệu</a:t>
              </a:r>
              <a:r>
                <a:rPr lang="en-US" sz="1400">
                  <a:solidFill>
                    <a:schemeClr val="bg1">
                      <a:lumMod val="95000"/>
                    </a:schemeClr>
                  </a:solidFill>
                  <a:ea typeface="Roboto" charset="0"/>
                  <a:cs typeface="Roboto" charset="0"/>
                </a:rPr>
                <a:t> </a:t>
              </a:r>
              <a:r>
                <a:rPr lang="en-US" sz="1400" err="1">
                  <a:solidFill>
                    <a:schemeClr val="bg1">
                      <a:lumMod val="95000"/>
                    </a:schemeClr>
                  </a:solidFill>
                  <a:ea typeface="Roboto" charset="0"/>
                  <a:cs typeface="Roboto" charset="0"/>
                </a:rPr>
                <a:t>mã</a:t>
              </a:r>
              <a:r>
                <a:rPr lang="en-US" sz="1400">
                  <a:solidFill>
                    <a:schemeClr val="bg1">
                      <a:lumMod val="95000"/>
                    </a:schemeClr>
                  </a:solidFill>
                  <a:ea typeface="Roboto" charset="0"/>
                  <a:cs typeface="Roboto" charset="0"/>
                </a:rPr>
                <a:t> </a:t>
              </a:r>
              <a:r>
                <a:rPr lang="en-US" sz="1400" err="1">
                  <a:solidFill>
                    <a:schemeClr val="bg1">
                      <a:lumMod val="95000"/>
                    </a:schemeClr>
                  </a:solidFill>
                  <a:ea typeface="Roboto" charset="0"/>
                  <a:cs typeface="Roboto" charset="0"/>
                </a:rPr>
                <a:t>hóa</a:t>
              </a:r>
              <a:endParaRPr lang="en-US" sz="1400">
                <a:solidFill>
                  <a:schemeClr val="bg1">
                    <a:lumMod val="95000"/>
                  </a:schemeClr>
                </a:solidFill>
                <a:ea typeface="Roboto" charset="0"/>
                <a:cs typeface="Roboto" charset="0"/>
              </a:endParaRPr>
            </a:p>
          </p:txBody>
        </p: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FB181C3B-DDC5-4A66-821D-F23DD06554DC}"/>
                </a:ext>
              </a:extLst>
            </p:cNvPr>
            <p:cNvGrpSpPr/>
            <p:nvPr/>
          </p:nvGrpSpPr>
          <p:grpSpPr>
            <a:xfrm>
              <a:off x="3412895" y="364052"/>
              <a:ext cx="1633013" cy="138564"/>
              <a:chOff x="2722410" y="364052"/>
              <a:chExt cx="1633013" cy="138564"/>
            </a:xfrm>
          </p:grpSpPr>
          <p:sp>
            <p:nvSpPr>
              <p:cNvPr id="71" name="Google Shape;1378;p25">
                <a:extLst>
                  <a:ext uri="{FF2B5EF4-FFF2-40B4-BE49-F238E27FC236}">
                    <a16:creationId xmlns:a16="http://schemas.microsoft.com/office/drawing/2014/main" id="{CE82A5E0-2FC4-4315-A3CF-6969F2EB63BA}"/>
                  </a:ext>
                </a:extLst>
              </p:cNvPr>
              <p:cNvSpPr/>
              <p:nvPr/>
            </p:nvSpPr>
            <p:spPr>
              <a:xfrm>
                <a:off x="2937418" y="371986"/>
                <a:ext cx="134228" cy="13063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72" name="Google Shape;1378;p25">
                <a:extLst>
                  <a:ext uri="{FF2B5EF4-FFF2-40B4-BE49-F238E27FC236}">
                    <a16:creationId xmlns:a16="http://schemas.microsoft.com/office/drawing/2014/main" id="{12182146-6E7A-4252-A4D2-F48D051D0369}"/>
                  </a:ext>
                </a:extLst>
              </p:cNvPr>
              <p:cNvSpPr/>
              <p:nvPr/>
            </p:nvSpPr>
            <p:spPr>
              <a:xfrm>
                <a:off x="3152426" y="369140"/>
                <a:ext cx="134228" cy="130630"/>
              </a:xfrm>
              <a:prstGeom prst="ellipse">
                <a:avLst/>
              </a:prstGeom>
              <a:noFill/>
              <a:ln w="12700">
                <a:solidFill>
                  <a:schemeClr val="bg1"/>
                </a:solidFill>
              </a:ln>
              <a:effectLst/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73" name="Google Shape;1378;p25">
                <a:extLst>
                  <a:ext uri="{FF2B5EF4-FFF2-40B4-BE49-F238E27FC236}">
                    <a16:creationId xmlns:a16="http://schemas.microsoft.com/office/drawing/2014/main" id="{9400E20F-2918-41BD-B307-53F9F812B677}"/>
                  </a:ext>
                </a:extLst>
              </p:cNvPr>
              <p:cNvSpPr/>
              <p:nvPr/>
            </p:nvSpPr>
            <p:spPr>
              <a:xfrm>
                <a:off x="3364613" y="369140"/>
                <a:ext cx="134228" cy="130630"/>
              </a:xfrm>
              <a:prstGeom prst="ellipse">
                <a:avLst/>
              </a:prstGeom>
              <a:noFill/>
              <a:ln w="12700">
                <a:solidFill>
                  <a:schemeClr val="bg1"/>
                </a:solidFill>
              </a:ln>
              <a:effectLst/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74" name="Google Shape;1378;p25">
                <a:extLst>
                  <a:ext uri="{FF2B5EF4-FFF2-40B4-BE49-F238E27FC236}">
                    <a16:creationId xmlns:a16="http://schemas.microsoft.com/office/drawing/2014/main" id="{20EABC21-8FDA-4E37-A7F8-8A1CD3C45353}"/>
                  </a:ext>
                </a:extLst>
              </p:cNvPr>
              <p:cNvSpPr/>
              <p:nvPr/>
            </p:nvSpPr>
            <p:spPr>
              <a:xfrm>
                <a:off x="2722410" y="369140"/>
                <a:ext cx="134228" cy="130630"/>
              </a:xfrm>
              <a:prstGeom prst="ellipse">
                <a:avLst/>
              </a:prstGeom>
              <a:noFill/>
              <a:ln w="12700">
                <a:solidFill>
                  <a:schemeClr val="bg1"/>
                </a:solidFill>
              </a:ln>
              <a:effectLst/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75" name="Google Shape;1378;p25">
                <a:extLst>
                  <a:ext uri="{FF2B5EF4-FFF2-40B4-BE49-F238E27FC236}">
                    <a16:creationId xmlns:a16="http://schemas.microsoft.com/office/drawing/2014/main" id="{904C3120-6864-4750-B072-4FF44B996D92}"/>
                  </a:ext>
                </a:extLst>
              </p:cNvPr>
              <p:cNvSpPr/>
              <p:nvPr/>
            </p:nvSpPr>
            <p:spPr>
              <a:xfrm>
                <a:off x="3579621" y="369140"/>
                <a:ext cx="134228" cy="130630"/>
              </a:xfrm>
              <a:prstGeom prst="ellipse">
                <a:avLst/>
              </a:prstGeom>
              <a:noFill/>
              <a:ln w="12700">
                <a:solidFill>
                  <a:schemeClr val="bg1"/>
                </a:solidFill>
              </a:ln>
              <a:effectLst/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76" name="Google Shape;1378;p25">
                <a:extLst>
                  <a:ext uri="{FF2B5EF4-FFF2-40B4-BE49-F238E27FC236}">
                    <a16:creationId xmlns:a16="http://schemas.microsoft.com/office/drawing/2014/main" id="{A3DBADB3-E1E1-445E-8988-6102C040F002}"/>
                  </a:ext>
                </a:extLst>
              </p:cNvPr>
              <p:cNvSpPr/>
              <p:nvPr/>
            </p:nvSpPr>
            <p:spPr>
              <a:xfrm>
                <a:off x="3794000" y="364052"/>
                <a:ext cx="134228" cy="130630"/>
              </a:xfrm>
              <a:prstGeom prst="ellipse">
                <a:avLst/>
              </a:prstGeom>
              <a:noFill/>
              <a:ln w="12700">
                <a:solidFill>
                  <a:schemeClr val="bg1"/>
                </a:solidFill>
              </a:ln>
              <a:effectLst/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77" name="Google Shape;1378;p25">
                <a:extLst>
                  <a:ext uri="{FF2B5EF4-FFF2-40B4-BE49-F238E27FC236}">
                    <a16:creationId xmlns:a16="http://schemas.microsoft.com/office/drawing/2014/main" id="{A0A5931B-3E02-4BC9-B62A-A2B96AEB5771}"/>
                  </a:ext>
                </a:extLst>
              </p:cNvPr>
              <p:cNvSpPr/>
              <p:nvPr/>
            </p:nvSpPr>
            <p:spPr>
              <a:xfrm>
                <a:off x="4006187" y="364052"/>
                <a:ext cx="134228" cy="130630"/>
              </a:xfrm>
              <a:prstGeom prst="ellipse">
                <a:avLst/>
              </a:prstGeom>
              <a:noFill/>
              <a:ln w="12700">
                <a:solidFill>
                  <a:schemeClr val="bg1"/>
                </a:solidFill>
              </a:ln>
              <a:effectLst/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78" name="Google Shape;1378;p25">
                <a:extLst>
                  <a:ext uri="{FF2B5EF4-FFF2-40B4-BE49-F238E27FC236}">
                    <a16:creationId xmlns:a16="http://schemas.microsoft.com/office/drawing/2014/main" id="{02180B2F-AAA1-4A12-8E28-3569A7EF4AA5}"/>
                  </a:ext>
                </a:extLst>
              </p:cNvPr>
              <p:cNvSpPr/>
              <p:nvPr/>
            </p:nvSpPr>
            <p:spPr>
              <a:xfrm>
                <a:off x="4221195" y="364052"/>
                <a:ext cx="134228" cy="130630"/>
              </a:xfrm>
              <a:prstGeom prst="ellipse">
                <a:avLst/>
              </a:prstGeom>
              <a:noFill/>
              <a:ln w="12700">
                <a:solidFill>
                  <a:schemeClr val="bg1"/>
                </a:solidFill>
              </a:ln>
              <a:effectLst/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</p:grp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42108929-4EBA-4851-9244-2FA738BD706A}"/>
              </a:ext>
            </a:extLst>
          </p:cNvPr>
          <p:cNvGrpSpPr/>
          <p:nvPr/>
        </p:nvGrpSpPr>
        <p:grpSpPr>
          <a:xfrm>
            <a:off x="6665480" y="2823"/>
            <a:ext cx="2459470" cy="507243"/>
            <a:chOff x="6665480" y="2823"/>
            <a:chExt cx="2459470" cy="507243"/>
          </a:xfrm>
        </p:grpSpPr>
        <p:sp>
          <p:nvSpPr>
            <p:cNvPr id="41" name="TextBox 9">
              <a:extLst>
                <a:ext uri="{FF2B5EF4-FFF2-40B4-BE49-F238E27FC236}">
                  <a16:creationId xmlns:a16="http://schemas.microsoft.com/office/drawing/2014/main" id="{CC56011C-7D97-404E-ADE2-B41C122A0C36}"/>
                </a:ext>
              </a:extLst>
            </p:cNvPr>
            <p:cNvSpPr txBox="1"/>
            <p:nvPr/>
          </p:nvSpPr>
          <p:spPr>
            <a:xfrm>
              <a:off x="6665480" y="2823"/>
              <a:ext cx="2459470" cy="3795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Thao </a:t>
              </a:r>
              <a:r>
                <a:rPr lang="en-US" sz="1400" err="1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tác</a:t>
              </a:r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 </a:t>
              </a:r>
              <a:r>
                <a:rPr lang="en-US" sz="1400" err="1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trên</a:t>
              </a:r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 </a:t>
              </a:r>
              <a:r>
                <a:rPr lang="en-US" sz="1400" err="1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dữ</a:t>
              </a:r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 </a:t>
              </a:r>
              <a:r>
                <a:rPr lang="en-US" sz="1400" err="1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liệu</a:t>
              </a:r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 </a:t>
              </a:r>
              <a:r>
                <a:rPr lang="en-US" sz="1400" err="1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mã</a:t>
              </a:r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 </a:t>
              </a:r>
              <a:r>
                <a:rPr lang="en-US" sz="1400" err="1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hóa</a:t>
              </a:r>
              <a:endParaRPr lang="en-US" sz="1400">
                <a:solidFill>
                  <a:schemeClr val="bg1">
                    <a:lumMod val="75000"/>
                  </a:schemeClr>
                </a:solidFill>
                <a:ea typeface="Roboto" charset="0"/>
                <a:cs typeface="Roboto" charset="0"/>
              </a:endParaRPr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743CBDCC-BC88-44D5-A3E3-16C553EEE448}"/>
                </a:ext>
              </a:extLst>
            </p:cNvPr>
            <p:cNvGrpSpPr/>
            <p:nvPr/>
          </p:nvGrpSpPr>
          <p:grpSpPr>
            <a:xfrm>
              <a:off x="7397415" y="370411"/>
              <a:ext cx="1046337" cy="139655"/>
              <a:chOff x="6786829" y="379590"/>
              <a:chExt cx="1046337" cy="139655"/>
            </a:xfrm>
          </p:grpSpPr>
          <p:sp>
            <p:nvSpPr>
              <p:cNvPr id="43" name="Google Shape;1378;p25">
                <a:extLst>
                  <a:ext uri="{FF2B5EF4-FFF2-40B4-BE49-F238E27FC236}">
                    <a16:creationId xmlns:a16="http://schemas.microsoft.com/office/drawing/2014/main" id="{0760211F-D01B-480D-BB69-8E48D859DE16}"/>
                  </a:ext>
                </a:extLst>
              </p:cNvPr>
              <p:cNvSpPr/>
              <p:nvPr/>
            </p:nvSpPr>
            <p:spPr>
              <a:xfrm>
                <a:off x="7011095" y="379590"/>
                <a:ext cx="134228" cy="130630"/>
              </a:xfrm>
              <a:prstGeom prst="ellipse">
                <a:avLst/>
              </a:prstGeom>
              <a:solidFill>
                <a:schemeClr val="accent2">
                  <a:lumMod val="50000"/>
                </a:schemeClr>
              </a:solidFill>
              <a:ln w="12700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44" name="Google Shape;1378;p25">
                <a:extLst>
                  <a:ext uri="{FF2B5EF4-FFF2-40B4-BE49-F238E27FC236}">
                    <a16:creationId xmlns:a16="http://schemas.microsoft.com/office/drawing/2014/main" id="{89D1B53B-9B1D-4746-9A81-84BB47DE2F7A}"/>
                  </a:ext>
                </a:extLst>
              </p:cNvPr>
              <p:cNvSpPr/>
              <p:nvPr/>
            </p:nvSpPr>
            <p:spPr>
              <a:xfrm>
                <a:off x="6786829" y="379590"/>
                <a:ext cx="134228" cy="130630"/>
              </a:xfrm>
              <a:prstGeom prst="ellipse">
                <a:avLst/>
              </a:prstGeom>
              <a:solidFill>
                <a:schemeClr val="accent2">
                  <a:lumMod val="50000"/>
                </a:schemeClr>
              </a:solidFill>
              <a:ln w="12700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45" name="Google Shape;1378;p25">
                <a:extLst>
                  <a:ext uri="{FF2B5EF4-FFF2-40B4-BE49-F238E27FC236}">
                    <a16:creationId xmlns:a16="http://schemas.microsoft.com/office/drawing/2014/main" id="{A2B96F4C-790B-4608-8302-6CA965BA6707}"/>
                  </a:ext>
                </a:extLst>
              </p:cNvPr>
              <p:cNvSpPr/>
              <p:nvPr/>
            </p:nvSpPr>
            <p:spPr>
              <a:xfrm>
                <a:off x="7241577" y="379705"/>
                <a:ext cx="134228" cy="130630"/>
              </a:xfrm>
              <a:prstGeom prst="ellipse">
                <a:avLst/>
              </a:prstGeom>
              <a:solidFill>
                <a:schemeClr val="accent2">
                  <a:lumMod val="50000"/>
                </a:schemeClr>
              </a:solidFill>
              <a:ln w="12700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46" name="Google Shape;1378;p25">
                <a:extLst>
                  <a:ext uri="{FF2B5EF4-FFF2-40B4-BE49-F238E27FC236}">
                    <a16:creationId xmlns:a16="http://schemas.microsoft.com/office/drawing/2014/main" id="{6902A2B7-F360-420B-98AD-4F7CEB624447}"/>
                  </a:ext>
                </a:extLst>
              </p:cNvPr>
              <p:cNvSpPr/>
              <p:nvPr/>
            </p:nvSpPr>
            <p:spPr>
              <a:xfrm>
                <a:off x="7472936" y="379590"/>
                <a:ext cx="134228" cy="130630"/>
              </a:xfrm>
              <a:prstGeom prst="ellipse">
                <a:avLst/>
              </a:prstGeom>
              <a:solidFill>
                <a:schemeClr val="accent2">
                  <a:lumMod val="50000"/>
                </a:schemeClr>
              </a:solidFill>
              <a:ln w="12700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47" name="Google Shape;1378;p25">
                <a:extLst>
                  <a:ext uri="{FF2B5EF4-FFF2-40B4-BE49-F238E27FC236}">
                    <a16:creationId xmlns:a16="http://schemas.microsoft.com/office/drawing/2014/main" id="{A03C99B4-49DD-4636-824B-0EA9D400F9B0}"/>
                  </a:ext>
                </a:extLst>
              </p:cNvPr>
              <p:cNvSpPr/>
              <p:nvPr/>
            </p:nvSpPr>
            <p:spPr>
              <a:xfrm>
                <a:off x="7698938" y="388615"/>
                <a:ext cx="134228" cy="130630"/>
              </a:xfrm>
              <a:prstGeom prst="ellipse">
                <a:avLst/>
              </a:prstGeom>
              <a:noFill/>
              <a:ln w="12700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</p:grp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AA4F4AAF-334C-477B-B35F-020DF97735ED}"/>
              </a:ext>
            </a:extLst>
          </p:cNvPr>
          <p:cNvGrpSpPr/>
          <p:nvPr/>
        </p:nvGrpSpPr>
        <p:grpSpPr>
          <a:xfrm>
            <a:off x="9785401" y="-4531"/>
            <a:ext cx="2626839" cy="513887"/>
            <a:chOff x="9785401" y="-4531"/>
            <a:chExt cx="2626839" cy="513887"/>
          </a:xfrm>
        </p:grpSpPr>
        <p:sp>
          <p:nvSpPr>
            <p:cNvPr id="49" name="TextBox 9">
              <a:extLst>
                <a:ext uri="{FF2B5EF4-FFF2-40B4-BE49-F238E27FC236}">
                  <a16:creationId xmlns:a16="http://schemas.microsoft.com/office/drawing/2014/main" id="{C8704B4E-6B8C-4366-B77C-FF411554AD15}"/>
                </a:ext>
              </a:extLst>
            </p:cNvPr>
            <p:cNvSpPr txBox="1"/>
            <p:nvPr/>
          </p:nvSpPr>
          <p:spPr>
            <a:xfrm>
              <a:off x="9785401" y="-4531"/>
              <a:ext cx="2626839" cy="3795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400" err="1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Kết</a:t>
              </a:r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 </a:t>
              </a:r>
              <a:r>
                <a:rPr lang="en-US" sz="1400" err="1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quả</a:t>
              </a:r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 </a:t>
              </a:r>
              <a:r>
                <a:rPr lang="en-US" sz="1400" err="1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và</a:t>
              </a:r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 </a:t>
              </a:r>
              <a:r>
                <a:rPr lang="en-US" sz="1400" err="1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hướng</a:t>
              </a:r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 </a:t>
              </a:r>
              <a:r>
                <a:rPr lang="en-US" sz="1400" err="1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phát</a:t>
              </a:r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 </a:t>
              </a:r>
              <a:r>
                <a:rPr lang="en-US" sz="1400" err="1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triển</a:t>
              </a:r>
              <a:endParaRPr lang="en-US" sz="1400">
                <a:solidFill>
                  <a:schemeClr val="bg1">
                    <a:lumMod val="75000"/>
                  </a:schemeClr>
                </a:solidFill>
                <a:ea typeface="Roboto" charset="0"/>
                <a:cs typeface="Roboto" charset="0"/>
              </a:endParaRPr>
            </a:p>
          </p:txBody>
        </p: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94FA8941-FB1C-4A51-A0F3-657EB8FF92FF}"/>
                </a:ext>
              </a:extLst>
            </p:cNvPr>
            <p:cNvGrpSpPr/>
            <p:nvPr/>
          </p:nvGrpSpPr>
          <p:grpSpPr>
            <a:xfrm>
              <a:off x="10970258" y="370812"/>
              <a:ext cx="332729" cy="138544"/>
              <a:chOff x="10970258" y="370812"/>
              <a:chExt cx="332729" cy="138544"/>
            </a:xfrm>
          </p:grpSpPr>
          <p:sp>
            <p:nvSpPr>
              <p:cNvPr id="51" name="Google Shape;1378;p25">
                <a:extLst>
                  <a:ext uri="{FF2B5EF4-FFF2-40B4-BE49-F238E27FC236}">
                    <a16:creationId xmlns:a16="http://schemas.microsoft.com/office/drawing/2014/main" id="{2BF32A72-B592-4A0B-93BA-02955821BB4A}"/>
                  </a:ext>
                </a:extLst>
              </p:cNvPr>
              <p:cNvSpPr/>
              <p:nvPr/>
            </p:nvSpPr>
            <p:spPr>
              <a:xfrm>
                <a:off x="10970258" y="370812"/>
                <a:ext cx="134228" cy="130630"/>
              </a:xfrm>
              <a:prstGeom prst="ellipse">
                <a:avLst/>
              </a:prstGeom>
              <a:noFill/>
              <a:ln w="12700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52" name="Google Shape;1378;p25">
                <a:extLst>
                  <a:ext uri="{FF2B5EF4-FFF2-40B4-BE49-F238E27FC236}">
                    <a16:creationId xmlns:a16="http://schemas.microsoft.com/office/drawing/2014/main" id="{C28AF70F-91D4-4F4E-9C5A-0341E094E98C}"/>
                  </a:ext>
                </a:extLst>
              </p:cNvPr>
              <p:cNvSpPr/>
              <p:nvPr/>
            </p:nvSpPr>
            <p:spPr>
              <a:xfrm>
                <a:off x="11168759" y="378726"/>
                <a:ext cx="134228" cy="130630"/>
              </a:xfrm>
              <a:prstGeom prst="ellipse">
                <a:avLst/>
              </a:prstGeom>
              <a:solidFill>
                <a:schemeClr val="accent2">
                  <a:lumMod val="50000"/>
                </a:schemeClr>
              </a:solidFill>
              <a:ln w="12700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668790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Hình chữ nhật 9">
            <a:extLst>
              <a:ext uri="{FF2B5EF4-FFF2-40B4-BE49-F238E27FC236}">
                <a16:creationId xmlns:a16="http://schemas.microsoft.com/office/drawing/2014/main" id="{A0C61752-0720-4129-AEA9-D6D0FC235F72}"/>
              </a:ext>
            </a:extLst>
          </p:cNvPr>
          <p:cNvSpPr/>
          <p:nvPr/>
        </p:nvSpPr>
        <p:spPr>
          <a:xfrm>
            <a:off x="0" y="-1"/>
            <a:ext cx="12192000" cy="638175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75000"/>
              </a:schemeClr>
            </a:solidFill>
          </a:ln>
          <a:effectLst>
            <a:softEdge rad="3175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Hình chữ nhật 15">
            <a:extLst>
              <a:ext uri="{FF2B5EF4-FFF2-40B4-BE49-F238E27FC236}">
                <a16:creationId xmlns:a16="http://schemas.microsoft.com/office/drawing/2014/main" id="{4868985F-2EE5-451F-9246-B16ECCE8DAC7}"/>
              </a:ext>
            </a:extLst>
          </p:cNvPr>
          <p:cNvSpPr/>
          <p:nvPr/>
        </p:nvSpPr>
        <p:spPr>
          <a:xfrm>
            <a:off x="0" y="566198"/>
            <a:ext cx="12192000" cy="63817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  <a:effectLst>
            <a:softEdge rad="3175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Hình chữ nhật 38">
            <a:extLst>
              <a:ext uri="{FF2B5EF4-FFF2-40B4-BE49-F238E27FC236}">
                <a16:creationId xmlns:a16="http://schemas.microsoft.com/office/drawing/2014/main" id="{FA1B8C8D-CBD2-4B8B-BF9C-0EC280886335}"/>
              </a:ext>
            </a:extLst>
          </p:cNvPr>
          <p:cNvSpPr/>
          <p:nvPr/>
        </p:nvSpPr>
        <p:spPr>
          <a:xfrm>
            <a:off x="0" y="-1"/>
            <a:ext cx="12192000" cy="638175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75000"/>
              </a:schemeClr>
            </a:solidFill>
          </a:ln>
          <a:effectLst>
            <a:softEdge rad="3175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Hình chữ nhật 39">
            <a:extLst>
              <a:ext uri="{FF2B5EF4-FFF2-40B4-BE49-F238E27FC236}">
                <a16:creationId xmlns:a16="http://schemas.microsoft.com/office/drawing/2014/main" id="{6FDA9934-CE6E-411C-A734-D8C6B6552CFA}"/>
              </a:ext>
            </a:extLst>
          </p:cNvPr>
          <p:cNvSpPr/>
          <p:nvPr/>
        </p:nvSpPr>
        <p:spPr>
          <a:xfrm>
            <a:off x="0" y="-1"/>
            <a:ext cx="12192000" cy="638175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75000"/>
              </a:schemeClr>
            </a:solidFill>
          </a:ln>
          <a:effectLst>
            <a:softEdge rad="3175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Hình chữ nhật 32">
            <a:extLst>
              <a:ext uri="{FF2B5EF4-FFF2-40B4-BE49-F238E27FC236}">
                <a16:creationId xmlns:a16="http://schemas.microsoft.com/office/drawing/2014/main" id="{F3DCEA2E-417D-47F2-A564-2E228A586F2C}"/>
              </a:ext>
            </a:extLst>
          </p:cNvPr>
          <p:cNvSpPr/>
          <p:nvPr/>
        </p:nvSpPr>
        <p:spPr>
          <a:xfrm>
            <a:off x="0" y="-1"/>
            <a:ext cx="12192000" cy="638175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75000"/>
              </a:schemeClr>
            </a:solidFill>
          </a:ln>
          <a:effectLst>
            <a:softEdge rad="3175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Hình chữ nhật 33">
            <a:extLst>
              <a:ext uri="{FF2B5EF4-FFF2-40B4-BE49-F238E27FC236}">
                <a16:creationId xmlns:a16="http://schemas.microsoft.com/office/drawing/2014/main" id="{C509F38E-446F-4246-8B8B-ED1A7F90F343}"/>
              </a:ext>
            </a:extLst>
          </p:cNvPr>
          <p:cNvSpPr/>
          <p:nvPr/>
        </p:nvSpPr>
        <p:spPr>
          <a:xfrm>
            <a:off x="0" y="-1"/>
            <a:ext cx="12192000" cy="638175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75000"/>
              </a:schemeClr>
            </a:solidFill>
          </a:ln>
          <a:effectLst>
            <a:softEdge rad="3175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Hình chữ nhật 34">
            <a:extLst>
              <a:ext uri="{FF2B5EF4-FFF2-40B4-BE49-F238E27FC236}">
                <a16:creationId xmlns:a16="http://schemas.microsoft.com/office/drawing/2014/main" id="{B8AD223D-C1CE-4D0E-B425-35CDF169B818}"/>
              </a:ext>
            </a:extLst>
          </p:cNvPr>
          <p:cNvSpPr/>
          <p:nvPr/>
        </p:nvSpPr>
        <p:spPr>
          <a:xfrm>
            <a:off x="0" y="-1"/>
            <a:ext cx="12192000" cy="638175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75000"/>
              </a:schemeClr>
            </a:solidFill>
          </a:ln>
          <a:effectLst>
            <a:softEdge rad="3175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0C6BF8A-95D5-4D0D-B665-A9C92D2CA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C6220-5288-4181-BC71-CF33DA912F5D}" type="slidenum">
              <a:rPr lang="en-ID" smtClean="0"/>
              <a:t>11</a:t>
            </a:fld>
            <a:endParaRPr lang="en-ID"/>
          </a:p>
        </p:txBody>
      </p:sp>
      <p:sp>
        <p:nvSpPr>
          <p:cNvPr id="44" name="TextBox 9">
            <a:extLst>
              <a:ext uri="{FF2B5EF4-FFF2-40B4-BE49-F238E27FC236}">
                <a16:creationId xmlns:a16="http://schemas.microsoft.com/office/drawing/2014/main" id="{1CE7A2FC-F755-4FC3-BFC0-F0C540794D56}"/>
              </a:ext>
            </a:extLst>
          </p:cNvPr>
          <p:cNvSpPr txBox="1"/>
          <p:nvPr/>
        </p:nvSpPr>
        <p:spPr>
          <a:xfrm>
            <a:off x="-2" y="500043"/>
            <a:ext cx="120930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>
                <a:solidFill>
                  <a:schemeClr val="accent2">
                    <a:lumMod val="50000"/>
                  </a:schemeClr>
                </a:solidFill>
                <a:ea typeface="Roboto" charset="0"/>
                <a:cs typeface="Roboto" charset="0"/>
              </a:rPr>
              <a:t>3. Mã hóa dựa trên thuộc tính (ABE)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75E2195-46EE-402F-8FE3-37D4BFEB744D}"/>
              </a:ext>
            </a:extLst>
          </p:cNvPr>
          <p:cNvSpPr txBox="1"/>
          <p:nvPr/>
        </p:nvSpPr>
        <p:spPr>
          <a:xfrm>
            <a:off x="381038" y="1584862"/>
            <a:ext cx="5860274" cy="46063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800" spc="3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Quá trình mã hóa và giải mã tách biệt nhau, hỗ trợ multi authorization.</a:t>
            </a:r>
          </a:p>
          <a:p>
            <a:pPr algn="just">
              <a:lnSpc>
                <a:spcPct val="150000"/>
              </a:lnSpc>
            </a:pPr>
            <a:r>
              <a:rPr lang="en-US" spc="3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Sử dụng 1 khóa công khai cho nhiều secretkey.</a:t>
            </a:r>
            <a:endParaRPr lang="en-US" sz="1800" spc="300">
              <a:solidFill>
                <a:schemeClr val="tx1">
                  <a:lumMod val="75000"/>
                  <a:lumOff val="2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US" spc="3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Policy thể hiện bằng hàm logic với các biến là các thuộc tính của subject và object, được nhúng vào trong ciphertext hoặc key.</a:t>
            </a:r>
          </a:p>
          <a:p>
            <a:pPr algn="just">
              <a:lnSpc>
                <a:spcPct val="150000"/>
              </a:lnSpc>
            </a:pPr>
            <a:r>
              <a:rPr lang="en-US" spc="3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Người truy cập dữ liệu có các thuộc tính thỏa mãn policy thì có thể giải mã được dữ liệu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60157BBE-62D8-4AE2-BF7E-00CCA2327B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027" y="1945346"/>
            <a:ext cx="5483935" cy="4056889"/>
          </a:xfrm>
          <a:prstGeom prst="rect">
            <a:avLst/>
          </a:prstGeom>
        </p:spPr>
      </p:pic>
      <p:grpSp>
        <p:nvGrpSpPr>
          <p:cNvPr id="46" name="Group 45">
            <a:extLst>
              <a:ext uri="{FF2B5EF4-FFF2-40B4-BE49-F238E27FC236}">
                <a16:creationId xmlns:a16="http://schemas.microsoft.com/office/drawing/2014/main" id="{46690250-0715-4073-BEF1-B85487C9FFA9}"/>
              </a:ext>
            </a:extLst>
          </p:cNvPr>
          <p:cNvGrpSpPr/>
          <p:nvPr/>
        </p:nvGrpSpPr>
        <p:grpSpPr>
          <a:xfrm>
            <a:off x="0" y="-1"/>
            <a:ext cx="1787869" cy="510221"/>
            <a:chOff x="0" y="-1"/>
            <a:chExt cx="1787869" cy="510221"/>
          </a:xfrm>
        </p:grpSpPr>
        <p:sp>
          <p:nvSpPr>
            <p:cNvPr id="47" name="TextBox 9">
              <a:extLst>
                <a:ext uri="{FF2B5EF4-FFF2-40B4-BE49-F238E27FC236}">
                  <a16:creationId xmlns:a16="http://schemas.microsoft.com/office/drawing/2014/main" id="{5032C9A1-B1D6-4927-85C6-DC4D11B8A9E1}"/>
                </a:ext>
              </a:extLst>
            </p:cNvPr>
            <p:cNvSpPr txBox="1"/>
            <p:nvPr/>
          </p:nvSpPr>
          <p:spPr>
            <a:xfrm>
              <a:off x="0" y="-1"/>
              <a:ext cx="1787869" cy="3795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400" err="1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Giới</a:t>
              </a:r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 </a:t>
              </a:r>
              <a:r>
                <a:rPr lang="en-US" sz="1400" err="1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Saira Condensed" panose="020B0604020202020204" charset="0"/>
                </a:rPr>
                <a:t>thiệu</a:t>
              </a:r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 </a:t>
              </a:r>
              <a:r>
                <a:rPr lang="en-US" sz="1400" err="1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tổng</a:t>
              </a:r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 </a:t>
              </a:r>
              <a:r>
                <a:rPr lang="en-US" sz="1400" err="1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quan</a:t>
              </a:r>
              <a:endParaRPr lang="en-US" sz="1400">
                <a:solidFill>
                  <a:schemeClr val="bg1">
                    <a:lumMod val="75000"/>
                  </a:schemeClr>
                </a:solidFill>
                <a:ea typeface="Roboto" charset="0"/>
                <a:cs typeface="Roboto" charset="0"/>
              </a:endParaRPr>
            </a:p>
          </p:txBody>
        </p: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F22898F5-95DE-4C58-89E4-4E2160E3404E}"/>
                </a:ext>
              </a:extLst>
            </p:cNvPr>
            <p:cNvGrpSpPr/>
            <p:nvPr/>
          </p:nvGrpSpPr>
          <p:grpSpPr>
            <a:xfrm>
              <a:off x="552837" y="370411"/>
              <a:ext cx="775784" cy="139809"/>
              <a:chOff x="552837" y="370411"/>
              <a:chExt cx="775784" cy="139809"/>
            </a:xfrm>
          </p:grpSpPr>
          <p:sp>
            <p:nvSpPr>
              <p:cNvPr id="49" name="Google Shape;1378;p25">
                <a:extLst>
                  <a:ext uri="{FF2B5EF4-FFF2-40B4-BE49-F238E27FC236}">
                    <a16:creationId xmlns:a16="http://schemas.microsoft.com/office/drawing/2014/main" id="{9631B8AE-AD67-4AFB-B14F-316294C2EC70}"/>
                  </a:ext>
                </a:extLst>
              </p:cNvPr>
              <p:cNvSpPr/>
              <p:nvPr/>
            </p:nvSpPr>
            <p:spPr>
              <a:xfrm>
                <a:off x="767845" y="371821"/>
                <a:ext cx="134228" cy="130630"/>
              </a:xfrm>
              <a:prstGeom prst="ellipse">
                <a:avLst/>
              </a:prstGeom>
              <a:noFill/>
              <a:ln w="12700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50" name="Google Shape;1378;p25">
                <a:extLst>
                  <a:ext uri="{FF2B5EF4-FFF2-40B4-BE49-F238E27FC236}">
                    <a16:creationId xmlns:a16="http://schemas.microsoft.com/office/drawing/2014/main" id="{E8A1AF7B-2B64-4EB0-A5C0-B6037A680843}"/>
                  </a:ext>
                </a:extLst>
              </p:cNvPr>
              <p:cNvSpPr/>
              <p:nvPr/>
            </p:nvSpPr>
            <p:spPr>
              <a:xfrm>
                <a:off x="978805" y="370411"/>
                <a:ext cx="134228" cy="130630"/>
              </a:xfrm>
              <a:prstGeom prst="ellipse">
                <a:avLst/>
              </a:prstGeom>
              <a:noFill/>
              <a:ln w="12700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51" name="Google Shape;1378;p25">
                <a:extLst>
                  <a:ext uri="{FF2B5EF4-FFF2-40B4-BE49-F238E27FC236}">
                    <a16:creationId xmlns:a16="http://schemas.microsoft.com/office/drawing/2014/main" id="{A0D0D291-AB1D-485F-98D6-0408E10518DF}"/>
                  </a:ext>
                </a:extLst>
              </p:cNvPr>
              <p:cNvSpPr/>
              <p:nvPr/>
            </p:nvSpPr>
            <p:spPr>
              <a:xfrm>
                <a:off x="552837" y="379590"/>
                <a:ext cx="134228" cy="130630"/>
              </a:xfrm>
              <a:prstGeom prst="ellipse">
                <a:avLst/>
              </a:prstGeom>
              <a:noFill/>
              <a:ln w="12700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52" name="Google Shape;1378;p25">
                <a:extLst>
                  <a:ext uri="{FF2B5EF4-FFF2-40B4-BE49-F238E27FC236}">
                    <a16:creationId xmlns:a16="http://schemas.microsoft.com/office/drawing/2014/main" id="{E898A2BA-357E-47EF-9563-10C3802FC5BD}"/>
                  </a:ext>
                </a:extLst>
              </p:cNvPr>
              <p:cNvSpPr/>
              <p:nvPr/>
            </p:nvSpPr>
            <p:spPr>
              <a:xfrm>
                <a:off x="1194393" y="370411"/>
                <a:ext cx="134228" cy="130630"/>
              </a:xfrm>
              <a:prstGeom prst="ellipse">
                <a:avLst/>
              </a:prstGeom>
              <a:noFill/>
              <a:ln w="12700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</p:grp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8D5F9BF0-D0A7-400F-9CC8-29479B9B6B4D}"/>
              </a:ext>
            </a:extLst>
          </p:cNvPr>
          <p:cNvGrpSpPr/>
          <p:nvPr/>
        </p:nvGrpSpPr>
        <p:grpSpPr>
          <a:xfrm>
            <a:off x="2623494" y="-5362"/>
            <a:ext cx="3432272" cy="507978"/>
            <a:chOff x="2623494" y="-5362"/>
            <a:chExt cx="3432272" cy="507978"/>
          </a:xfrm>
        </p:grpSpPr>
        <p:sp>
          <p:nvSpPr>
            <p:cNvPr id="54" name="TextBox 9">
              <a:extLst>
                <a:ext uri="{FF2B5EF4-FFF2-40B4-BE49-F238E27FC236}">
                  <a16:creationId xmlns:a16="http://schemas.microsoft.com/office/drawing/2014/main" id="{BDBE3076-C97D-44D6-92CC-3B30801009A9}"/>
                </a:ext>
              </a:extLst>
            </p:cNvPr>
            <p:cNvSpPr txBox="1"/>
            <p:nvPr/>
          </p:nvSpPr>
          <p:spPr>
            <a:xfrm>
              <a:off x="2623494" y="-5362"/>
              <a:ext cx="3432272" cy="3795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400" err="1">
                  <a:solidFill>
                    <a:schemeClr val="bg1">
                      <a:lumMod val="95000"/>
                    </a:schemeClr>
                  </a:solidFill>
                  <a:ea typeface="Roboto" charset="0"/>
                  <a:cs typeface="Roboto" charset="0"/>
                </a:rPr>
                <a:t>Điều</a:t>
              </a:r>
              <a:r>
                <a:rPr lang="en-US" sz="1400">
                  <a:solidFill>
                    <a:schemeClr val="bg1">
                      <a:lumMod val="95000"/>
                    </a:schemeClr>
                  </a:solidFill>
                  <a:ea typeface="Roboto" charset="0"/>
                  <a:cs typeface="Roboto" charset="0"/>
                </a:rPr>
                <a:t> </a:t>
              </a:r>
              <a:r>
                <a:rPr lang="en-US" sz="1400" err="1">
                  <a:solidFill>
                    <a:schemeClr val="bg1">
                      <a:lumMod val="95000"/>
                    </a:schemeClr>
                  </a:solidFill>
                  <a:ea typeface="Roboto" charset="0"/>
                  <a:cs typeface="Roboto" charset="0"/>
                </a:rPr>
                <a:t>khiển</a:t>
              </a:r>
              <a:r>
                <a:rPr lang="en-US" sz="1400">
                  <a:solidFill>
                    <a:schemeClr val="bg1">
                      <a:lumMod val="95000"/>
                    </a:schemeClr>
                  </a:solidFill>
                  <a:ea typeface="Roboto" charset="0"/>
                  <a:cs typeface="Roboto" charset="0"/>
                </a:rPr>
                <a:t> </a:t>
              </a:r>
              <a:r>
                <a:rPr lang="en-US" sz="1400" err="1">
                  <a:solidFill>
                    <a:schemeClr val="bg1">
                      <a:lumMod val="95000"/>
                    </a:schemeClr>
                  </a:solidFill>
                  <a:ea typeface="Roboto" charset="0"/>
                  <a:cs typeface="Roboto" charset="0"/>
                </a:rPr>
                <a:t>truy</a:t>
              </a:r>
              <a:r>
                <a:rPr lang="en-US" sz="1400">
                  <a:solidFill>
                    <a:schemeClr val="bg1">
                      <a:lumMod val="95000"/>
                    </a:schemeClr>
                  </a:solidFill>
                  <a:ea typeface="Roboto" charset="0"/>
                  <a:cs typeface="Roboto" charset="0"/>
                </a:rPr>
                <a:t> </a:t>
              </a:r>
              <a:r>
                <a:rPr lang="en-US" sz="1400" err="1">
                  <a:solidFill>
                    <a:schemeClr val="bg1">
                      <a:lumMod val="95000"/>
                    </a:schemeClr>
                  </a:solidFill>
                  <a:ea typeface="Roboto" charset="0"/>
                  <a:cs typeface="Roboto" charset="0"/>
                </a:rPr>
                <a:t>cập</a:t>
              </a:r>
              <a:r>
                <a:rPr lang="en-US" sz="1400">
                  <a:solidFill>
                    <a:schemeClr val="bg1">
                      <a:lumMod val="95000"/>
                    </a:schemeClr>
                  </a:solidFill>
                  <a:ea typeface="Roboto" charset="0"/>
                  <a:cs typeface="Roboto" charset="0"/>
                </a:rPr>
                <a:t> </a:t>
              </a:r>
              <a:r>
                <a:rPr lang="en-US" sz="1400" err="1">
                  <a:solidFill>
                    <a:schemeClr val="bg1">
                      <a:lumMod val="95000"/>
                    </a:schemeClr>
                  </a:solidFill>
                  <a:ea typeface="Roboto" charset="0"/>
                  <a:cs typeface="Roboto" charset="0"/>
                </a:rPr>
                <a:t>trên</a:t>
              </a:r>
              <a:r>
                <a:rPr lang="en-US" sz="1400">
                  <a:solidFill>
                    <a:schemeClr val="bg1">
                      <a:lumMod val="95000"/>
                    </a:schemeClr>
                  </a:solidFill>
                  <a:ea typeface="Roboto" charset="0"/>
                  <a:cs typeface="Roboto" charset="0"/>
                </a:rPr>
                <a:t> </a:t>
              </a:r>
              <a:r>
                <a:rPr lang="en-US" sz="1400" err="1">
                  <a:solidFill>
                    <a:schemeClr val="bg1">
                      <a:lumMod val="95000"/>
                    </a:schemeClr>
                  </a:solidFill>
                  <a:ea typeface="Roboto" charset="0"/>
                  <a:cs typeface="Roboto" charset="0"/>
                </a:rPr>
                <a:t>dữ</a:t>
              </a:r>
              <a:r>
                <a:rPr lang="en-US" sz="1400">
                  <a:solidFill>
                    <a:schemeClr val="bg1">
                      <a:lumMod val="95000"/>
                    </a:schemeClr>
                  </a:solidFill>
                  <a:ea typeface="Roboto" charset="0"/>
                  <a:cs typeface="Roboto" charset="0"/>
                </a:rPr>
                <a:t> </a:t>
              </a:r>
              <a:r>
                <a:rPr lang="en-US" sz="1400" err="1">
                  <a:solidFill>
                    <a:schemeClr val="bg1">
                      <a:lumMod val="95000"/>
                    </a:schemeClr>
                  </a:solidFill>
                  <a:ea typeface="Roboto" charset="0"/>
                  <a:cs typeface="Roboto" charset="0"/>
                </a:rPr>
                <a:t>liệu</a:t>
              </a:r>
              <a:r>
                <a:rPr lang="en-US" sz="1400">
                  <a:solidFill>
                    <a:schemeClr val="bg1">
                      <a:lumMod val="95000"/>
                    </a:schemeClr>
                  </a:solidFill>
                  <a:ea typeface="Roboto" charset="0"/>
                  <a:cs typeface="Roboto" charset="0"/>
                </a:rPr>
                <a:t> </a:t>
              </a:r>
              <a:r>
                <a:rPr lang="en-US" sz="1400" err="1">
                  <a:solidFill>
                    <a:schemeClr val="bg1">
                      <a:lumMod val="95000"/>
                    </a:schemeClr>
                  </a:solidFill>
                  <a:ea typeface="Roboto" charset="0"/>
                  <a:cs typeface="Roboto" charset="0"/>
                </a:rPr>
                <a:t>mã</a:t>
              </a:r>
              <a:r>
                <a:rPr lang="en-US" sz="1400">
                  <a:solidFill>
                    <a:schemeClr val="bg1">
                      <a:lumMod val="95000"/>
                    </a:schemeClr>
                  </a:solidFill>
                  <a:ea typeface="Roboto" charset="0"/>
                  <a:cs typeface="Roboto" charset="0"/>
                </a:rPr>
                <a:t> </a:t>
              </a:r>
              <a:r>
                <a:rPr lang="en-US" sz="1400" err="1">
                  <a:solidFill>
                    <a:schemeClr val="bg1">
                      <a:lumMod val="95000"/>
                    </a:schemeClr>
                  </a:solidFill>
                  <a:ea typeface="Roboto" charset="0"/>
                  <a:cs typeface="Roboto" charset="0"/>
                </a:rPr>
                <a:t>hóa</a:t>
              </a:r>
              <a:endParaRPr lang="en-US" sz="1400">
                <a:solidFill>
                  <a:schemeClr val="bg1">
                    <a:lumMod val="95000"/>
                  </a:schemeClr>
                </a:solidFill>
                <a:ea typeface="Roboto" charset="0"/>
                <a:cs typeface="Roboto" charset="0"/>
              </a:endParaRPr>
            </a:p>
          </p:txBody>
        </p: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F2F6AD28-8970-4016-BC80-E7D346E2FE33}"/>
                </a:ext>
              </a:extLst>
            </p:cNvPr>
            <p:cNvGrpSpPr/>
            <p:nvPr/>
          </p:nvGrpSpPr>
          <p:grpSpPr>
            <a:xfrm>
              <a:off x="3412895" y="364052"/>
              <a:ext cx="1633013" cy="138564"/>
              <a:chOff x="2722410" y="364052"/>
              <a:chExt cx="1633013" cy="138564"/>
            </a:xfrm>
          </p:grpSpPr>
          <p:sp>
            <p:nvSpPr>
              <p:cNvPr id="56" name="Google Shape;1378;p25">
                <a:extLst>
                  <a:ext uri="{FF2B5EF4-FFF2-40B4-BE49-F238E27FC236}">
                    <a16:creationId xmlns:a16="http://schemas.microsoft.com/office/drawing/2014/main" id="{6C172E99-C138-4492-AAD7-6FFE66AC9D6E}"/>
                  </a:ext>
                </a:extLst>
              </p:cNvPr>
              <p:cNvSpPr/>
              <p:nvPr/>
            </p:nvSpPr>
            <p:spPr>
              <a:xfrm>
                <a:off x="2937418" y="371986"/>
                <a:ext cx="134228" cy="130630"/>
              </a:xfrm>
              <a:prstGeom prst="ellipse">
                <a:avLst/>
              </a:prstGeom>
              <a:noFill/>
              <a:ln w="12700">
                <a:solidFill>
                  <a:schemeClr val="bg1"/>
                </a:solidFill>
              </a:ln>
              <a:effectLst/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57" name="Google Shape;1378;p25">
                <a:extLst>
                  <a:ext uri="{FF2B5EF4-FFF2-40B4-BE49-F238E27FC236}">
                    <a16:creationId xmlns:a16="http://schemas.microsoft.com/office/drawing/2014/main" id="{885A03B6-8C70-42AA-84B9-4453F5A69EF3}"/>
                  </a:ext>
                </a:extLst>
              </p:cNvPr>
              <p:cNvSpPr/>
              <p:nvPr/>
            </p:nvSpPr>
            <p:spPr>
              <a:xfrm>
                <a:off x="3152426" y="369140"/>
                <a:ext cx="134228" cy="13063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58" name="Google Shape;1378;p25">
                <a:extLst>
                  <a:ext uri="{FF2B5EF4-FFF2-40B4-BE49-F238E27FC236}">
                    <a16:creationId xmlns:a16="http://schemas.microsoft.com/office/drawing/2014/main" id="{643A2582-73A9-497E-A60E-0CDBE004348D}"/>
                  </a:ext>
                </a:extLst>
              </p:cNvPr>
              <p:cNvSpPr/>
              <p:nvPr/>
            </p:nvSpPr>
            <p:spPr>
              <a:xfrm>
                <a:off x="3364613" y="369140"/>
                <a:ext cx="134228" cy="130630"/>
              </a:xfrm>
              <a:prstGeom prst="ellipse">
                <a:avLst/>
              </a:prstGeom>
              <a:noFill/>
              <a:ln w="12700">
                <a:solidFill>
                  <a:schemeClr val="bg1"/>
                </a:solidFill>
              </a:ln>
              <a:effectLst/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59" name="Google Shape;1378;p25">
                <a:extLst>
                  <a:ext uri="{FF2B5EF4-FFF2-40B4-BE49-F238E27FC236}">
                    <a16:creationId xmlns:a16="http://schemas.microsoft.com/office/drawing/2014/main" id="{70B8BAB3-5B10-458D-9070-3C0DFD4B2CD6}"/>
                  </a:ext>
                </a:extLst>
              </p:cNvPr>
              <p:cNvSpPr/>
              <p:nvPr/>
            </p:nvSpPr>
            <p:spPr>
              <a:xfrm>
                <a:off x="2722410" y="369140"/>
                <a:ext cx="134228" cy="130630"/>
              </a:xfrm>
              <a:prstGeom prst="ellipse">
                <a:avLst/>
              </a:prstGeom>
              <a:noFill/>
              <a:ln w="12700">
                <a:solidFill>
                  <a:schemeClr val="bg1"/>
                </a:solidFill>
              </a:ln>
              <a:effectLst/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60" name="Google Shape;1378;p25">
                <a:extLst>
                  <a:ext uri="{FF2B5EF4-FFF2-40B4-BE49-F238E27FC236}">
                    <a16:creationId xmlns:a16="http://schemas.microsoft.com/office/drawing/2014/main" id="{93241FEC-DF25-4129-8B09-2E1F9DBC6D56}"/>
                  </a:ext>
                </a:extLst>
              </p:cNvPr>
              <p:cNvSpPr/>
              <p:nvPr/>
            </p:nvSpPr>
            <p:spPr>
              <a:xfrm>
                <a:off x="3579621" y="369140"/>
                <a:ext cx="134228" cy="130630"/>
              </a:xfrm>
              <a:prstGeom prst="ellipse">
                <a:avLst/>
              </a:prstGeom>
              <a:noFill/>
              <a:ln w="12700">
                <a:solidFill>
                  <a:schemeClr val="bg1"/>
                </a:solidFill>
              </a:ln>
              <a:effectLst/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61" name="Google Shape;1378;p25">
                <a:extLst>
                  <a:ext uri="{FF2B5EF4-FFF2-40B4-BE49-F238E27FC236}">
                    <a16:creationId xmlns:a16="http://schemas.microsoft.com/office/drawing/2014/main" id="{7F54570D-0E27-4656-8A49-8A7B0DE6BF0E}"/>
                  </a:ext>
                </a:extLst>
              </p:cNvPr>
              <p:cNvSpPr/>
              <p:nvPr/>
            </p:nvSpPr>
            <p:spPr>
              <a:xfrm>
                <a:off x="3794000" y="364052"/>
                <a:ext cx="134228" cy="130630"/>
              </a:xfrm>
              <a:prstGeom prst="ellipse">
                <a:avLst/>
              </a:prstGeom>
              <a:noFill/>
              <a:ln w="12700">
                <a:solidFill>
                  <a:schemeClr val="bg1"/>
                </a:solidFill>
              </a:ln>
              <a:effectLst/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62" name="Google Shape;1378;p25">
                <a:extLst>
                  <a:ext uri="{FF2B5EF4-FFF2-40B4-BE49-F238E27FC236}">
                    <a16:creationId xmlns:a16="http://schemas.microsoft.com/office/drawing/2014/main" id="{7F022C2A-F0B3-409D-A856-3526819189F0}"/>
                  </a:ext>
                </a:extLst>
              </p:cNvPr>
              <p:cNvSpPr/>
              <p:nvPr/>
            </p:nvSpPr>
            <p:spPr>
              <a:xfrm>
                <a:off x="4006187" y="364052"/>
                <a:ext cx="134228" cy="130630"/>
              </a:xfrm>
              <a:prstGeom prst="ellipse">
                <a:avLst/>
              </a:prstGeom>
              <a:noFill/>
              <a:ln w="12700">
                <a:solidFill>
                  <a:schemeClr val="bg1"/>
                </a:solidFill>
              </a:ln>
              <a:effectLst/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63" name="Google Shape;1378;p25">
                <a:extLst>
                  <a:ext uri="{FF2B5EF4-FFF2-40B4-BE49-F238E27FC236}">
                    <a16:creationId xmlns:a16="http://schemas.microsoft.com/office/drawing/2014/main" id="{1B6DBFCB-F7FE-42E7-8EF3-C0BE8B3D171E}"/>
                  </a:ext>
                </a:extLst>
              </p:cNvPr>
              <p:cNvSpPr/>
              <p:nvPr/>
            </p:nvSpPr>
            <p:spPr>
              <a:xfrm>
                <a:off x="4221195" y="364052"/>
                <a:ext cx="134228" cy="130630"/>
              </a:xfrm>
              <a:prstGeom prst="ellipse">
                <a:avLst/>
              </a:prstGeom>
              <a:noFill/>
              <a:ln w="12700">
                <a:solidFill>
                  <a:schemeClr val="bg1"/>
                </a:solidFill>
              </a:ln>
              <a:effectLst/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</p:grp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04288000-8BDF-4672-8F51-91E85F6D0ACC}"/>
              </a:ext>
            </a:extLst>
          </p:cNvPr>
          <p:cNvGrpSpPr/>
          <p:nvPr/>
        </p:nvGrpSpPr>
        <p:grpSpPr>
          <a:xfrm>
            <a:off x="6665480" y="2823"/>
            <a:ext cx="2459470" cy="507243"/>
            <a:chOff x="6665480" y="2823"/>
            <a:chExt cx="2459470" cy="507243"/>
          </a:xfrm>
        </p:grpSpPr>
        <p:sp>
          <p:nvSpPr>
            <p:cNvPr id="42" name="TextBox 9">
              <a:extLst>
                <a:ext uri="{FF2B5EF4-FFF2-40B4-BE49-F238E27FC236}">
                  <a16:creationId xmlns:a16="http://schemas.microsoft.com/office/drawing/2014/main" id="{133A3358-83B7-419C-BD29-C4E623B8D159}"/>
                </a:ext>
              </a:extLst>
            </p:cNvPr>
            <p:cNvSpPr txBox="1"/>
            <p:nvPr/>
          </p:nvSpPr>
          <p:spPr>
            <a:xfrm>
              <a:off x="6665480" y="2823"/>
              <a:ext cx="2459470" cy="3795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Thao </a:t>
              </a:r>
              <a:r>
                <a:rPr lang="en-US" sz="1400" err="1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tác</a:t>
              </a:r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 </a:t>
              </a:r>
              <a:r>
                <a:rPr lang="en-US" sz="1400" err="1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trên</a:t>
              </a:r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 </a:t>
              </a:r>
              <a:r>
                <a:rPr lang="en-US" sz="1400" err="1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dữ</a:t>
              </a:r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 </a:t>
              </a:r>
              <a:r>
                <a:rPr lang="en-US" sz="1400" err="1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liệu</a:t>
              </a:r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 </a:t>
              </a:r>
              <a:r>
                <a:rPr lang="en-US" sz="1400" err="1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mã</a:t>
              </a:r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 </a:t>
              </a:r>
              <a:r>
                <a:rPr lang="en-US" sz="1400" err="1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hóa</a:t>
              </a:r>
              <a:endParaRPr lang="en-US" sz="1400">
                <a:solidFill>
                  <a:schemeClr val="bg1">
                    <a:lumMod val="75000"/>
                  </a:schemeClr>
                </a:solidFill>
                <a:ea typeface="Roboto" charset="0"/>
                <a:cs typeface="Roboto" charset="0"/>
              </a:endParaRPr>
            </a:p>
          </p:txBody>
        </p: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6BDEF1AF-C737-4ED3-A99F-50651AB3F40D}"/>
                </a:ext>
              </a:extLst>
            </p:cNvPr>
            <p:cNvGrpSpPr/>
            <p:nvPr/>
          </p:nvGrpSpPr>
          <p:grpSpPr>
            <a:xfrm>
              <a:off x="7397415" y="370411"/>
              <a:ext cx="1046337" cy="139655"/>
              <a:chOff x="6786829" y="379590"/>
              <a:chExt cx="1046337" cy="139655"/>
            </a:xfrm>
          </p:grpSpPr>
          <p:sp>
            <p:nvSpPr>
              <p:cNvPr id="64" name="Google Shape;1378;p25">
                <a:extLst>
                  <a:ext uri="{FF2B5EF4-FFF2-40B4-BE49-F238E27FC236}">
                    <a16:creationId xmlns:a16="http://schemas.microsoft.com/office/drawing/2014/main" id="{816DB6BE-2E9D-4014-AD1C-B673FDF6DF04}"/>
                  </a:ext>
                </a:extLst>
              </p:cNvPr>
              <p:cNvSpPr/>
              <p:nvPr/>
            </p:nvSpPr>
            <p:spPr>
              <a:xfrm>
                <a:off x="7011095" y="379590"/>
                <a:ext cx="134228" cy="130630"/>
              </a:xfrm>
              <a:prstGeom prst="ellipse">
                <a:avLst/>
              </a:prstGeom>
              <a:solidFill>
                <a:schemeClr val="accent2">
                  <a:lumMod val="50000"/>
                </a:schemeClr>
              </a:solidFill>
              <a:ln w="12700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65" name="Google Shape;1378;p25">
                <a:extLst>
                  <a:ext uri="{FF2B5EF4-FFF2-40B4-BE49-F238E27FC236}">
                    <a16:creationId xmlns:a16="http://schemas.microsoft.com/office/drawing/2014/main" id="{0589EE07-FA8F-4888-B955-6B19B15A2502}"/>
                  </a:ext>
                </a:extLst>
              </p:cNvPr>
              <p:cNvSpPr/>
              <p:nvPr/>
            </p:nvSpPr>
            <p:spPr>
              <a:xfrm>
                <a:off x="6786829" y="379590"/>
                <a:ext cx="134228" cy="130630"/>
              </a:xfrm>
              <a:prstGeom prst="ellipse">
                <a:avLst/>
              </a:prstGeom>
              <a:solidFill>
                <a:schemeClr val="accent2">
                  <a:lumMod val="50000"/>
                </a:schemeClr>
              </a:solidFill>
              <a:ln w="12700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66" name="Google Shape;1378;p25">
                <a:extLst>
                  <a:ext uri="{FF2B5EF4-FFF2-40B4-BE49-F238E27FC236}">
                    <a16:creationId xmlns:a16="http://schemas.microsoft.com/office/drawing/2014/main" id="{CD057153-F00C-4FD6-B1F1-5CBE892C85A6}"/>
                  </a:ext>
                </a:extLst>
              </p:cNvPr>
              <p:cNvSpPr/>
              <p:nvPr/>
            </p:nvSpPr>
            <p:spPr>
              <a:xfrm>
                <a:off x="7241577" y="379705"/>
                <a:ext cx="134228" cy="130630"/>
              </a:xfrm>
              <a:prstGeom prst="ellipse">
                <a:avLst/>
              </a:prstGeom>
              <a:solidFill>
                <a:schemeClr val="accent2">
                  <a:lumMod val="50000"/>
                </a:schemeClr>
              </a:solidFill>
              <a:ln w="12700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67" name="Google Shape;1378;p25">
                <a:extLst>
                  <a:ext uri="{FF2B5EF4-FFF2-40B4-BE49-F238E27FC236}">
                    <a16:creationId xmlns:a16="http://schemas.microsoft.com/office/drawing/2014/main" id="{0D3CD6BB-A162-4942-BEC1-1F97FBC9B285}"/>
                  </a:ext>
                </a:extLst>
              </p:cNvPr>
              <p:cNvSpPr/>
              <p:nvPr/>
            </p:nvSpPr>
            <p:spPr>
              <a:xfrm>
                <a:off x="7472936" y="379590"/>
                <a:ext cx="134228" cy="130630"/>
              </a:xfrm>
              <a:prstGeom prst="ellipse">
                <a:avLst/>
              </a:prstGeom>
              <a:solidFill>
                <a:schemeClr val="accent2">
                  <a:lumMod val="50000"/>
                </a:schemeClr>
              </a:solidFill>
              <a:ln w="12700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68" name="Google Shape;1378;p25">
                <a:extLst>
                  <a:ext uri="{FF2B5EF4-FFF2-40B4-BE49-F238E27FC236}">
                    <a16:creationId xmlns:a16="http://schemas.microsoft.com/office/drawing/2014/main" id="{14F8CDF8-6E4B-460B-B732-A8FD4376612A}"/>
                  </a:ext>
                </a:extLst>
              </p:cNvPr>
              <p:cNvSpPr/>
              <p:nvPr/>
            </p:nvSpPr>
            <p:spPr>
              <a:xfrm>
                <a:off x="7698938" y="388615"/>
                <a:ext cx="134228" cy="130630"/>
              </a:xfrm>
              <a:prstGeom prst="ellipse">
                <a:avLst/>
              </a:prstGeom>
              <a:noFill/>
              <a:ln w="12700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</p:grp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C81F59AE-FF2F-45C5-B2C8-3CDA1E3136ED}"/>
              </a:ext>
            </a:extLst>
          </p:cNvPr>
          <p:cNvGrpSpPr/>
          <p:nvPr/>
        </p:nvGrpSpPr>
        <p:grpSpPr>
          <a:xfrm>
            <a:off x="9785401" y="-4531"/>
            <a:ext cx="2626839" cy="513887"/>
            <a:chOff x="9785401" y="-4531"/>
            <a:chExt cx="2626839" cy="513887"/>
          </a:xfrm>
        </p:grpSpPr>
        <p:sp>
          <p:nvSpPr>
            <p:cNvPr id="70" name="TextBox 9">
              <a:extLst>
                <a:ext uri="{FF2B5EF4-FFF2-40B4-BE49-F238E27FC236}">
                  <a16:creationId xmlns:a16="http://schemas.microsoft.com/office/drawing/2014/main" id="{E0B6D16D-C702-4D74-BB12-C2DB123DA522}"/>
                </a:ext>
              </a:extLst>
            </p:cNvPr>
            <p:cNvSpPr txBox="1"/>
            <p:nvPr/>
          </p:nvSpPr>
          <p:spPr>
            <a:xfrm>
              <a:off x="9785401" y="-4531"/>
              <a:ext cx="2626839" cy="3795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400" err="1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Kết</a:t>
              </a:r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 </a:t>
              </a:r>
              <a:r>
                <a:rPr lang="en-US" sz="1400" err="1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quả</a:t>
              </a:r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 </a:t>
              </a:r>
              <a:r>
                <a:rPr lang="en-US" sz="1400" err="1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và</a:t>
              </a:r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 </a:t>
              </a:r>
              <a:r>
                <a:rPr lang="en-US" sz="1400" err="1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hướng</a:t>
              </a:r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 </a:t>
              </a:r>
              <a:r>
                <a:rPr lang="en-US" sz="1400" err="1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phát</a:t>
              </a:r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 </a:t>
              </a:r>
              <a:r>
                <a:rPr lang="en-US" sz="1400" err="1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triển</a:t>
              </a:r>
              <a:endParaRPr lang="en-US" sz="1400">
                <a:solidFill>
                  <a:schemeClr val="bg1">
                    <a:lumMod val="75000"/>
                  </a:schemeClr>
                </a:solidFill>
                <a:ea typeface="Roboto" charset="0"/>
                <a:cs typeface="Roboto" charset="0"/>
              </a:endParaRPr>
            </a:p>
          </p:txBody>
        </p: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B18C4597-BC74-45B2-9E2E-2539A86D934F}"/>
                </a:ext>
              </a:extLst>
            </p:cNvPr>
            <p:cNvGrpSpPr/>
            <p:nvPr/>
          </p:nvGrpSpPr>
          <p:grpSpPr>
            <a:xfrm>
              <a:off x="10970258" y="370812"/>
              <a:ext cx="332729" cy="138544"/>
              <a:chOff x="10970258" y="370812"/>
              <a:chExt cx="332729" cy="138544"/>
            </a:xfrm>
          </p:grpSpPr>
          <p:sp>
            <p:nvSpPr>
              <p:cNvPr id="72" name="Google Shape;1378;p25">
                <a:extLst>
                  <a:ext uri="{FF2B5EF4-FFF2-40B4-BE49-F238E27FC236}">
                    <a16:creationId xmlns:a16="http://schemas.microsoft.com/office/drawing/2014/main" id="{81AD7B14-6E8C-4A78-903F-46C89BA3DB5F}"/>
                  </a:ext>
                </a:extLst>
              </p:cNvPr>
              <p:cNvSpPr/>
              <p:nvPr/>
            </p:nvSpPr>
            <p:spPr>
              <a:xfrm>
                <a:off x="10970258" y="370812"/>
                <a:ext cx="134228" cy="130630"/>
              </a:xfrm>
              <a:prstGeom prst="ellipse">
                <a:avLst/>
              </a:prstGeom>
              <a:noFill/>
              <a:ln w="12700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73" name="Google Shape;1378;p25">
                <a:extLst>
                  <a:ext uri="{FF2B5EF4-FFF2-40B4-BE49-F238E27FC236}">
                    <a16:creationId xmlns:a16="http://schemas.microsoft.com/office/drawing/2014/main" id="{EC8C887E-5765-4191-92CA-9E94AD1D7DF2}"/>
                  </a:ext>
                </a:extLst>
              </p:cNvPr>
              <p:cNvSpPr/>
              <p:nvPr/>
            </p:nvSpPr>
            <p:spPr>
              <a:xfrm>
                <a:off x="11168759" y="378726"/>
                <a:ext cx="134228" cy="130630"/>
              </a:xfrm>
              <a:prstGeom prst="ellipse">
                <a:avLst/>
              </a:prstGeom>
              <a:solidFill>
                <a:schemeClr val="accent2">
                  <a:lumMod val="50000"/>
                </a:schemeClr>
              </a:solidFill>
              <a:ln w="12700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463132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Hình chữ nhật 9">
            <a:extLst>
              <a:ext uri="{FF2B5EF4-FFF2-40B4-BE49-F238E27FC236}">
                <a16:creationId xmlns:a16="http://schemas.microsoft.com/office/drawing/2014/main" id="{A0C61752-0720-4129-AEA9-D6D0FC235F72}"/>
              </a:ext>
            </a:extLst>
          </p:cNvPr>
          <p:cNvSpPr/>
          <p:nvPr/>
        </p:nvSpPr>
        <p:spPr>
          <a:xfrm>
            <a:off x="0" y="-1"/>
            <a:ext cx="12192000" cy="638175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75000"/>
              </a:schemeClr>
            </a:solidFill>
          </a:ln>
          <a:effectLst>
            <a:softEdge rad="3175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Hình chữ nhật 15">
            <a:extLst>
              <a:ext uri="{FF2B5EF4-FFF2-40B4-BE49-F238E27FC236}">
                <a16:creationId xmlns:a16="http://schemas.microsoft.com/office/drawing/2014/main" id="{4868985F-2EE5-451F-9246-B16ECCE8DAC7}"/>
              </a:ext>
            </a:extLst>
          </p:cNvPr>
          <p:cNvSpPr/>
          <p:nvPr/>
        </p:nvSpPr>
        <p:spPr>
          <a:xfrm>
            <a:off x="0" y="566198"/>
            <a:ext cx="12192000" cy="63817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  <a:effectLst>
            <a:softEdge rad="3175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9">
            <a:extLst>
              <a:ext uri="{FF2B5EF4-FFF2-40B4-BE49-F238E27FC236}">
                <a16:creationId xmlns:a16="http://schemas.microsoft.com/office/drawing/2014/main" id="{F465F3CA-2792-4F79-8C5C-247433EFE899}"/>
              </a:ext>
            </a:extLst>
          </p:cNvPr>
          <p:cNvSpPr txBox="1"/>
          <p:nvPr/>
        </p:nvSpPr>
        <p:spPr>
          <a:xfrm>
            <a:off x="98915" y="557991"/>
            <a:ext cx="120930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>
                <a:solidFill>
                  <a:schemeClr val="accent2">
                    <a:lumMod val="50000"/>
                  </a:schemeClr>
                </a:solidFill>
                <a:ea typeface="Roboto" charset="0"/>
                <a:cs typeface="Roboto" charset="0"/>
              </a:rPr>
              <a:t>4. Key-policy Attribute Encryption</a:t>
            </a:r>
          </a:p>
        </p:txBody>
      </p:sp>
      <p:sp>
        <p:nvSpPr>
          <p:cNvPr id="65" name="Hình chữ nhật 64">
            <a:extLst>
              <a:ext uri="{FF2B5EF4-FFF2-40B4-BE49-F238E27FC236}">
                <a16:creationId xmlns:a16="http://schemas.microsoft.com/office/drawing/2014/main" id="{93356374-C333-4E87-92DA-21A1D267C50F}"/>
              </a:ext>
            </a:extLst>
          </p:cNvPr>
          <p:cNvSpPr/>
          <p:nvPr/>
        </p:nvSpPr>
        <p:spPr>
          <a:xfrm>
            <a:off x="0" y="-1"/>
            <a:ext cx="12192000" cy="638175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75000"/>
              </a:schemeClr>
            </a:solidFill>
          </a:ln>
          <a:effectLst>
            <a:softEdge rad="3175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Hình chữ nhật 65">
            <a:extLst>
              <a:ext uri="{FF2B5EF4-FFF2-40B4-BE49-F238E27FC236}">
                <a16:creationId xmlns:a16="http://schemas.microsoft.com/office/drawing/2014/main" id="{4B98AB68-5020-45BD-9A3D-C249BE7892A0}"/>
              </a:ext>
            </a:extLst>
          </p:cNvPr>
          <p:cNvSpPr/>
          <p:nvPr/>
        </p:nvSpPr>
        <p:spPr>
          <a:xfrm>
            <a:off x="0" y="-1"/>
            <a:ext cx="12192000" cy="638175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75000"/>
              </a:schemeClr>
            </a:solidFill>
          </a:ln>
          <a:effectLst>
            <a:softEdge rad="3175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Hình chữ nhật 32">
            <a:extLst>
              <a:ext uri="{FF2B5EF4-FFF2-40B4-BE49-F238E27FC236}">
                <a16:creationId xmlns:a16="http://schemas.microsoft.com/office/drawing/2014/main" id="{2D62C312-B701-4EB1-8BBE-D15E1D8031CC}"/>
              </a:ext>
            </a:extLst>
          </p:cNvPr>
          <p:cNvSpPr/>
          <p:nvPr/>
        </p:nvSpPr>
        <p:spPr>
          <a:xfrm>
            <a:off x="0" y="-1"/>
            <a:ext cx="12192000" cy="638175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75000"/>
              </a:schemeClr>
            </a:solidFill>
          </a:ln>
          <a:effectLst>
            <a:softEdge rad="3175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Hình chữ nhật 33">
            <a:extLst>
              <a:ext uri="{FF2B5EF4-FFF2-40B4-BE49-F238E27FC236}">
                <a16:creationId xmlns:a16="http://schemas.microsoft.com/office/drawing/2014/main" id="{E42551D8-26E7-4D97-9B22-68A90E016E7F}"/>
              </a:ext>
            </a:extLst>
          </p:cNvPr>
          <p:cNvSpPr/>
          <p:nvPr/>
        </p:nvSpPr>
        <p:spPr>
          <a:xfrm>
            <a:off x="0" y="-1"/>
            <a:ext cx="12192000" cy="638175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75000"/>
              </a:schemeClr>
            </a:solidFill>
          </a:ln>
          <a:effectLst>
            <a:softEdge rad="3175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Hình chữ nhật 34">
            <a:extLst>
              <a:ext uri="{FF2B5EF4-FFF2-40B4-BE49-F238E27FC236}">
                <a16:creationId xmlns:a16="http://schemas.microsoft.com/office/drawing/2014/main" id="{F0F79B19-2E5C-4FF1-8F2A-F3ECCBEB8A1F}"/>
              </a:ext>
            </a:extLst>
          </p:cNvPr>
          <p:cNvSpPr/>
          <p:nvPr/>
        </p:nvSpPr>
        <p:spPr>
          <a:xfrm>
            <a:off x="0" y="-1"/>
            <a:ext cx="12192000" cy="638175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75000"/>
              </a:schemeClr>
            </a:solidFill>
          </a:ln>
          <a:effectLst>
            <a:softEdge rad="3175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B205821-16A2-42E2-BC91-7E9DC23B89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C6220-5288-4181-BC71-CF33DA912F5D}" type="slidenum">
              <a:rPr lang="en-ID" smtClean="0"/>
              <a:t>12</a:t>
            </a:fld>
            <a:endParaRPr lang="en-ID"/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50458C5C-3499-4810-9180-06F785E9C6AF}"/>
              </a:ext>
            </a:extLst>
          </p:cNvPr>
          <p:cNvGrpSpPr/>
          <p:nvPr/>
        </p:nvGrpSpPr>
        <p:grpSpPr>
          <a:xfrm>
            <a:off x="0" y="-1"/>
            <a:ext cx="1787869" cy="510221"/>
            <a:chOff x="0" y="-1"/>
            <a:chExt cx="1787869" cy="510221"/>
          </a:xfrm>
        </p:grpSpPr>
        <p:sp>
          <p:nvSpPr>
            <p:cNvPr id="62" name="TextBox 9">
              <a:extLst>
                <a:ext uri="{FF2B5EF4-FFF2-40B4-BE49-F238E27FC236}">
                  <a16:creationId xmlns:a16="http://schemas.microsoft.com/office/drawing/2014/main" id="{263443A7-F7B5-4762-9C1E-A93EB4E08D3F}"/>
                </a:ext>
              </a:extLst>
            </p:cNvPr>
            <p:cNvSpPr txBox="1"/>
            <p:nvPr/>
          </p:nvSpPr>
          <p:spPr>
            <a:xfrm>
              <a:off x="0" y="-1"/>
              <a:ext cx="1787869" cy="3795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400" err="1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Giới</a:t>
              </a:r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 </a:t>
              </a:r>
              <a:r>
                <a:rPr lang="en-US" sz="1400" err="1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Saira Condensed" panose="020B0604020202020204" charset="0"/>
                </a:rPr>
                <a:t>thiệu</a:t>
              </a:r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 </a:t>
              </a:r>
              <a:r>
                <a:rPr lang="en-US" sz="1400" err="1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tổng</a:t>
              </a:r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 </a:t>
              </a:r>
              <a:r>
                <a:rPr lang="en-US" sz="1400" err="1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quan</a:t>
              </a:r>
              <a:endParaRPr lang="en-US" sz="1400">
                <a:solidFill>
                  <a:schemeClr val="bg1">
                    <a:lumMod val="75000"/>
                  </a:schemeClr>
                </a:solidFill>
                <a:ea typeface="Roboto" charset="0"/>
                <a:cs typeface="Roboto" charset="0"/>
              </a:endParaRPr>
            </a:p>
          </p:txBody>
        </p: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A86E9A79-0CA4-49B7-ACA3-E4C306F9EF04}"/>
                </a:ext>
              </a:extLst>
            </p:cNvPr>
            <p:cNvGrpSpPr/>
            <p:nvPr/>
          </p:nvGrpSpPr>
          <p:grpSpPr>
            <a:xfrm>
              <a:off x="552837" y="370411"/>
              <a:ext cx="775784" cy="139809"/>
              <a:chOff x="552837" y="370411"/>
              <a:chExt cx="775784" cy="139809"/>
            </a:xfrm>
          </p:grpSpPr>
          <p:sp>
            <p:nvSpPr>
              <p:cNvPr id="64" name="Google Shape;1378;p25">
                <a:extLst>
                  <a:ext uri="{FF2B5EF4-FFF2-40B4-BE49-F238E27FC236}">
                    <a16:creationId xmlns:a16="http://schemas.microsoft.com/office/drawing/2014/main" id="{BF9AF853-1E47-43A9-AD53-4D575E7A8ED9}"/>
                  </a:ext>
                </a:extLst>
              </p:cNvPr>
              <p:cNvSpPr/>
              <p:nvPr/>
            </p:nvSpPr>
            <p:spPr>
              <a:xfrm>
                <a:off x="767845" y="371821"/>
                <a:ext cx="134228" cy="130630"/>
              </a:xfrm>
              <a:prstGeom prst="ellipse">
                <a:avLst/>
              </a:prstGeom>
              <a:noFill/>
              <a:ln w="12700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67" name="Google Shape;1378;p25">
                <a:extLst>
                  <a:ext uri="{FF2B5EF4-FFF2-40B4-BE49-F238E27FC236}">
                    <a16:creationId xmlns:a16="http://schemas.microsoft.com/office/drawing/2014/main" id="{AACCDB1E-3E38-4436-8573-AF76921646A2}"/>
                  </a:ext>
                </a:extLst>
              </p:cNvPr>
              <p:cNvSpPr/>
              <p:nvPr/>
            </p:nvSpPr>
            <p:spPr>
              <a:xfrm>
                <a:off x="978805" y="370411"/>
                <a:ext cx="134228" cy="130630"/>
              </a:xfrm>
              <a:prstGeom prst="ellipse">
                <a:avLst/>
              </a:prstGeom>
              <a:noFill/>
              <a:ln w="12700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68" name="Google Shape;1378;p25">
                <a:extLst>
                  <a:ext uri="{FF2B5EF4-FFF2-40B4-BE49-F238E27FC236}">
                    <a16:creationId xmlns:a16="http://schemas.microsoft.com/office/drawing/2014/main" id="{0BAE24C6-0559-4088-B891-9133F9BF5BB2}"/>
                  </a:ext>
                </a:extLst>
              </p:cNvPr>
              <p:cNvSpPr/>
              <p:nvPr/>
            </p:nvSpPr>
            <p:spPr>
              <a:xfrm>
                <a:off x="552837" y="379590"/>
                <a:ext cx="134228" cy="130630"/>
              </a:xfrm>
              <a:prstGeom prst="ellipse">
                <a:avLst/>
              </a:prstGeom>
              <a:noFill/>
              <a:ln w="12700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69" name="Google Shape;1378;p25">
                <a:extLst>
                  <a:ext uri="{FF2B5EF4-FFF2-40B4-BE49-F238E27FC236}">
                    <a16:creationId xmlns:a16="http://schemas.microsoft.com/office/drawing/2014/main" id="{7EC1693A-D704-4504-9CFA-10379ED44383}"/>
                  </a:ext>
                </a:extLst>
              </p:cNvPr>
              <p:cNvSpPr/>
              <p:nvPr/>
            </p:nvSpPr>
            <p:spPr>
              <a:xfrm>
                <a:off x="1194393" y="370411"/>
                <a:ext cx="134228" cy="130630"/>
              </a:xfrm>
              <a:prstGeom prst="ellipse">
                <a:avLst/>
              </a:prstGeom>
              <a:noFill/>
              <a:ln w="12700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</p:grpSp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80781D99-511B-40A0-BF74-55FCF414DFF7}"/>
              </a:ext>
            </a:extLst>
          </p:cNvPr>
          <p:cNvSpPr txBox="1"/>
          <p:nvPr/>
        </p:nvSpPr>
        <p:spPr>
          <a:xfrm>
            <a:off x="98915" y="1835883"/>
            <a:ext cx="5647848" cy="37753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8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</a:t>
            </a:r>
            <a:r>
              <a:rPr lang="en-US" sz="1800" spc="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Nhúng</a:t>
            </a:r>
            <a:r>
              <a:rPr lang="en-US" sz="18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spc="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toàn</a:t>
            </a:r>
            <a:r>
              <a:rPr lang="en-US" sz="18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spc="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bộ</a:t>
            </a:r>
            <a:r>
              <a:rPr lang="en-US" sz="18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spc="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thuộc</a:t>
            </a:r>
            <a:r>
              <a:rPr lang="en-US" sz="18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spc="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tính</a:t>
            </a:r>
            <a:r>
              <a:rPr lang="en-US" sz="18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spc="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vào</a:t>
            </a:r>
            <a:r>
              <a:rPr lang="en-US" sz="18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spc="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trong</a:t>
            </a:r>
            <a:r>
              <a:rPr lang="en-US" sz="18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spc="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bản</a:t>
            </a:r>
            <a:r>
              <a:rPr lang="en-US" sz="18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spc="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mã</a:t>
            </a:r>
            <a:endParaRPr lang="en-US" sz="1800" spc="300" dirty="0">
              <a:solidFill>
                <a:schemeClr val="tx1">
                  <a:lumMod val="75000"/>
                  <a:lumOff val="2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US" sz="18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Policy </a:t>
            </a:r>
            <a:r>
              <a:rPr lang="en-US" sz="1800" spc="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nhúng</a:t>
            </a:r>
            <a:r>
              <a:rPr lang="en-US" sz="18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spc="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vào</a:t>
            </a:r>
            <a:r>
              <a:rPr lang="en-US" sz="18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spc="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trong</a:t>
            </a:r>
            <a:r>
              <a:rPr lang="en-US" sz="18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PK. </a:t>
            </a:r>
            <a:r>
              <a:rPr lang="en-US" sz="1800" spc="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Đối</a:t>
            </a:r>
            <a:r>
              <a:rPr lang="en-US" sz="18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spc="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với</a:t>
            </a:r>
            <a:r>
              <a:rPr lang="en-US" sz="18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spc="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mỗi</a:t>
            </a:r>
            <a:r>
              <a:rPr lang="en-US" sz="18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spc="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chính</a:t>
            </a:r>
            <a:r>
              <a:rPr lang="en-US" sz="18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spc="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sách</a:t>
            </a:r>
            <a:r>
              <a:rPr lang="en-US" sz="18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spc="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truy</a:t>
            </a:r>
            <a:r>
              <a:rPr lang="en-US" sz="18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spc="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cập</a:t>
            </a:r>
            <a:r>
              <a:rPr lang="en-US" sz="18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spc="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khác</a:t>
            </a:r>
            <a:r>
              <a:rPr lang="en-US" sz="18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spc="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nhau</a:t>
            </a:r>
            <a:r>
              <a:rPr lang="en-US" sz="18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spc="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thì</a:t>
            </a:r>
            <a:r>
              <a:rPr lang="en-US" sz="18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spc="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có</a:t>
            </a:r>
            <a:r>
              <a:rPr lang="en-US" sz="18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spc="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thể</a:t>
            </a:r>
            <a:r>
              <a:rPr lang="en-US" sz="18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spc="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giải</a:t>
            </a:r>
            <a:r>
              <a:rPr lang="en-US" sz="18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ra </a:t>
            </a:r>
            <a:r>
              <a:rPr lang="en-US" sz="1800" spc="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các</a:t>
            </a:r>
            <a:r>
              <a:rPr lang="en-US" sz="18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MK </a:t>
            </a:r>
            <a:r>
              <a:rPr lang="en-US" sz="1800" spc="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khác</a:t>
            </a:r>
            <a:r>
              <a:rPr lang="en-US" sz="18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spc="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nhau</a:t>
            </a:r>
            <a:r>
              <a:rPr lang="en-US" sz="18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en-US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</a:t>
            </a:r>
            <a:r>
              <a:rPr lang="en-US" spc="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Người</a:t>
            </a:r>
            <a:r>
              <a:rPr lang="en-US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pc="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dùng</a:t>
            </a:r>
            <a:r>
              <a:rPr lang="en-US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pc="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sử</a:t>
            </a:r>
            <a:r>
              <a:rPr lang="en-US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pc="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dụng</a:t>
            </a:r>
            <a:r>
              <a:rPr lang="en-US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pc="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tập</a:t>
            </a:r>
            <a:r>
              <a:rPr lang="en-US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pc="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thuộc</a:t>
            </a:r>
            <a:r>
              <a:rPr lang="en-US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pc="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tính</a:t>
            </a:r>
            <a:r>
              <a:rPr lang="en-US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pc="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và</a:t>
            </a:r>
            <a:r>
              <a:rPr lang="en-US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PK </a:t>
            </a:r>
            <a:r>
              <a:rPr lang="en-US" spc="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để</a:t>
            </a:r>
            <a:r>
              <a:rPr lang="en-US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pc="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lấy</a:t>
            </a:r>
            <a:r>
              <a:rPr lang="en-US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pc="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được</a:t>
            </a:r>
            <a:r>
              <a:rPr lang="en-US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MK </a:t>
            </a:r>
            <a:r>
              <a:rPr lang="en-US" spc="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phù</a:t>
            </a:r>
            <a:r>
              <a:rPr lang="en-US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pc="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hợp</a:t>
            </a:r>
            <a:r>
              <a:rPr lang="en-US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pc="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với</a:t>
            </a:r>
            <a:r>
              <a:rPr lang="en-US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policy.</a:t>
            </a:r>
          </a:p>
          <a:p>
            <a:pPr algn="just">
              <a:lnSpc>
                <a:spcPct val="150000"/>
              </a:lnSpc>
            </a:pPr>
            <a:r>
              <a:rPr lang="en-US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</a:t>
            </a:r>
            <a:r>
              <a:rPr lang="en-US" spc="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Giải</a:t>
            </a:r>
            <a:r>
              <a:rPr lang="en-US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pc="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quyết</a:t>
            </a:r>
            <a:r>
              <a:rPr lang="en-US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pc="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được</a:t>
            </a:r>
            <a:r>
              <a:rPr lang="en-US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pc="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vấn</a:t>
            </a:r>
            <a:r>
              <a:rPr lang="en-US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pc="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đề</a:t>
            </a:r>
            <a:r>
              <a:rPr lang="en-US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re-key </a:t>
            </a:r>
            <a:r>
              <a:rPr lang="en-US" spc="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bằng</a:t>
            </a:r>
            <a:r>
              <a:rPr lang="en-US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pc="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việc</a:t>
            </a:r>
            <a:r>
              <a:rPr lang="en-US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pc="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cập</a:t>
            </a:r>
            <a:r>
              <a:rPr lang="en-US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pc="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nhật</a:t>
            </a:r>
            <a:r>
              <a:rPr lang="en-US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PK.</a:t>
            </a: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2814B3AE-68BF-4DFD-BC45-97FE09FE1FEC}"/>
              </a:ext>
            </a:extLst>
          </p:cNvPr>
          <p:cNvGrpSpPr/>
          <p:nvPr/>
        </p:nvGrpSpPr>
        <p:grpSpPr>
          <a:xfrm>
            <a:off x="2623494" y="-5362"/>
            <a:ext cx="3432272" cy="507978"/>
            <a:chOff x="2623494" y="-5362"/>
            <a:chExt cx="3432272" cy="507978"/>
          </a:xfrm>
        </p:grpSpPr>
        <p:sp>
          <p:nvSpPr>
            <p:cNvPr id="72" name="TextBox 9">
              <a:extLst>
                <a:ext uri="{FF2B5EF4-FFF2-40B4-BE49-F238E27FC236}">
                  <a16:creationId xmlns:a16="http://schemas.microsoft.com/office/drawing/2014/main" id="{FB66D955-0F47-48E8-BE53-036569A0A12D}"/>
                </a:ext>
              </a:extLst>
            </p:cNvPr>
            <p:cNvSpPr txBox="1"/>
            <p:nvPr/>
          </p:nvSpPr>
          <p:spPr>
            <a:xfrm>
              <a:off x="2623494" y="-5362"/>
              <a:ext cx="3432272" cy="3795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400" err="1">
                  <a:solidFill>
                    <a:schemeClr val="bg1">
                      <a:lumMod val="95000"/>
                    </a:schemeClr>
                  </a:solidFill>
                  <a:ea typeface="Roboto" charset="0"/>
                  <a:cs typeface="Roboto" charset="0"/>
                </a:rPr>
                <a:t>Điều</a:t>
              </a:r>
              <a:r>
                <a:rPr lang="en-US" sz="1400">
                  <a:solidFill>
                    <a:schemeClr val="bg1">
                      <a:lumMod val="95000"/>
                    </a:schemeClr>
                  </a:solidFill>
                  <a:ea typeface="Roboto" charset="0"/>
                  <a:cs typeface="Roboto" charset="0"/>
                </a:rPr>
                <a:t> </a:t>
              </a:r>
              <a:r>
                <a:rPr lang="en-US" sz="1400" err="1">
                  <a:solidFill>
                    <a:schemeClr val="bg1">
                      <a:lumMod val="95000"/>
                    </a:schemeClr>
                  </a:solidFill>
                  <a:ea typeface="Roboto" charset="0"/>
                  <a:cs typeface="Roboto" charset="0"/>
                </a:rPr>
                <a:t>khiển</a:t>
              </a:r>
              <a:r>
                <a:rPr lang="en-US" sz="1400">
                  <a:solidFill>
                    <a:schemeClr val="bg1">
                      <a:lumMod val="95000"/>
                    </a:schemeClr>
                  </a:solidFill>
                  <a:ea typeface="Roboto" charset="0"/>
                  <a:cs typeface="Roboto" charset="0"/>
                </a:rPr>
                <a:t> </a:t>
              </a:r>
              <a:r>
                <a:rPr lang="en-US" sz="1400" err="1">
                  <a:solidFill>
                    <a:schemeClr val="bg1">
                      <a:lumMod val="95000"/>
                    </a:schemeClr>
                  </a:solidFill>
                  <a:ea typeface="Roboto" charset="0"/>
                  <a:cs typeface="Roboto" charset="0"/>
                </a:rPr>
                <a:t>truy</a:t>
              </a:r>
              <a:r>
                <a:rPr lang="en-US" sz="1400">
                  <a:solidFill>
                    <a:schemeClr val="bg1">
                      <a:lumMod val="95000"/>
                    </a:schemeClr>
                  </a:solidFill>
                  <a:ea typeface="Roboto" charset="0"/>
                  <a:cs typeface="Roboto" charset="0"/>
                </a:rPr>
                <a:t> </a:t>
              </a:r>
              <a:r>
                <a:rPr lang="en-US" sz="1400" err="1">
                  <a:solidFill>
                    <a:schemeClr val="bg1">
                      <a:lumMod val="95000"/>
                    </a:schemeClr>
                  </a:solidFill>
                  <a:ea typeface="Roboto" charset="0"/>
                  <a:cs typeface="Roboto" charset="0"/>
                </a:rPr>
                <a:t>cập</a:t>
              </a:r>
              <a:r>
                <a:rPr lang="en-US" sz="1400">
                  <a:solidFill>
                    <a:schemeClr val="bg1">
                      <a:lumMod val="95000"/>
                    </a:schemeClr>
                  </a:solidFill>
                  <a:ea typeface="Roboto" charset="0"/>
                  <a:cs typeface="Roboto" charset="0"/>
                </a:rPr>
                <a:t> </a:t>
              </a:r>
              <a:r>
                <a:rPr lang="en-US" sz="1400" err="1">
                  <a:solidFill>
                    <a:schemeClr val="bg1">
                      <a:lumMod val="95000"/>
                    </a:schemeClr>
                  </a:solidFill>
                  <a:ea typeface="Roboto" charset="0"/>
                  <a:cs typeface="Roboto" charset="0"/>
                </a:rPr>
                <a:t>trên</a:t>
              </a:r>
              <a:r>
                <a:rPr lang="en-US" sz="1400">
                  <a:solidFill>
                    <a:schemeClr val="bg1">
                      <a:lumMod val="95000"/>
                    </a:schemeClr>
                  </a:solidFill>
                  <a:ea typeface="Roboto" charset="0"/>
                  <a:cs typeface="Roboto" charset="0"/>
                </a:rPr>
                <a:t> </a:t>
              </a:r>
              <a:r>
                <a:rPr lang="en-US" sz="1400" err="1">
                  <a:solidFill>
                    <a:schemeClr val="bg1">
                      <a:lumMod val="95000"/>
                    </a:schemeClr>
                  </a:solidFill>
                  <a:ea typeface="Roboto" charset="0"/>
                  <a:cs typeface="Roboto" charset="0"/>
                </a:rPr>
                <a:t>dữ</a:t>
              </a:r>
              <a:r>
                <a:rPr lang="en-US" sz="1400">
                  <a:solidFill>
                    <a:schemeClr val="bg1">
                      <a:lumMod val="95000"/>
                    </a:schemeClr>
                  </a:solidFill>
                  <a:ea typeface="Roboto" charset="0"/>
                  <a:cs typeface="Roboto" charset="0"/>
                </a:rPr>
                <a:t> </a:t>
              </a:r>
              <a:r>
                <a:rPr lang="en-US" sz="1400" err="1">
                  <a:solidFill>
                    <a:schemeClr val="bg1">
                      <a:lumMod val="95000"/>
                    </a:schemeClr>
                  </a:solidFill>
                  <a:ea typeface="Roboto" charset="0"/>
                  <a:cs typeface="Roboto" charset="0"/>
                </a:rPr>
                <a:t>liệu</a:t>
              </a:r>
              <a:r>
                <a:rPr lang="en-US" sz="1400">
                  <a:solidFill>
                    <a:schemeClr val="bg1">
                      <a:lumMod val="95000"/>
                    </a:schemeClr>
                  </a:solidFill>
                  <a:ea typeface="Roboto" charset="0"/>
                  <a:cs typeface="Roboto" charset="0"/>
                </a:rPr>
                <a:t> </a:t>
              </a:r>
              <a:r>
                <a:rPr lang="en-US" sz="1400" err="1">
                  <a:solidFill>
                    <a:schemeClr val="bg1">
                      <a:lumMod val="95000"/>
                    </a:schemeClr>
                  </a:solidFill>
                  <a:ea typeface="Roboto" charset="0"/>
                  <a:cs typeface="Roboto" charset="0"/>
                </a:rPr>
                <a:t>mã</a:t>
              </a:r>
              <a:r>
                <a:rPr lang="en-US" sz="1400">
                  <a:solidFill>
                    <a:schemeClr val="bg1">
                      <a:lumMod val="95000"/>
                    </a:schemeClr>
                  </a:solidFill>
                  <a:ea typeface="Roboto" charset="0"/>
                  <a:cs typeface="Roboto" charset="0"/>
                </a:rPr>
                <a:t> </a:t>
              </a:r>
              <a:r>
                <a:rPr lang="en-US" sz="1400" err="1">
                  <a:solidFill>
                    <a:schemeClr val="bg1">
                      <a:lumMod val="95000"/>
                    </a:schemeClr>
                  </a:solidFill>
                  <a:ea typeface="Roboto" charset="0"/>
                  <a:cs typeface="Roboto" charset="0"/>
                </a:rPr>
                <a:t>hóa</a:t>
              </a:r>
              <a:endParaRPr lang="en-US" sz="1400">
                <a:solidFill>
                  <a:schemeClr val="bg1">
                    <a:lumMod val="95000"/>
                  </a:schemeClr>
                </a:solidFill>
                <a:ea typeface="Roboto" charset="0"/>
                <a:cs typeface="Roboto" charset="0"/>
              </a:endParaRPr>
            </a:p>
          </p:txBody>
        </p: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D0815713-4858-44C2-B348-D48AF96BE7EB}"/>
                </a:ext>
              </a:extLst>
            </p:cNvPr>
            <p:cNvGrpSpPr/>
            <p:nvPr/>
          </p:nvGrpSpPr>
          <p:grpSpPr>
            <a:xfrm>
              <a:off x="3412895" y="364052"/>
              <a:ext cx="1633013" cy="138564"/>
              <a:chOff x="2722410" y="364052"/>
              <a:chExt cx="1633013" cy="138564"/>
            </a:xfrm>
          </p:grpSpPr>
          <p:sp>
            <p:nvSpPr>
              <p:cNvPr id="74" name="Google Shape;1378;p25">
                <a:extLst>
                  <a:ext uri="{FF2B5EF4-FFF2-40B4-BE49-F238E27FC236}">
                    <a16:creationId xmlns:a16="http://schemas.microsoft.com/office/drawing/2014/main" id="{6D4E9B6E-A127-48B9-B2A6-2A3951F93262}"/>
                  </a:ext>
                </a:extLst>
              </p:cNvPr>
              <p:cNvSpPr/>
              <p:nvPr/>
            </p:nvSpPr>
            <p:spPr>
              <a:xfrm>
                <a:off x="2937418" y="371986"/>
                <a:ext cx="134228" cy="130630"/>
              </a:xfrm>
              <a:prstGeom prst="ellipse">
                <a:avLst/>
              </a:prstGeom>
              <a:noFill/>
              <a:ln w="12700">
                <a:solidFill>
                  <a:schemeClr val="bg1"/>
                </a:solidFill>
              </a:ln>
              <a:effectLst/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75" name="Google Shape;1378;p25">
                <a:extLst>
                  <a:ext uri="{FF2B5EF4-FFF2-40B4-BE49-F238E27FC236}">
                    <a16:creationId xmlns:a16="http://schemas.microsoft.com/office/drawing/2014/main" id="{36D11710-AE27-4A42-8804-B99E2AF11BA8}"/>
                  </a:ext>
                </a:extLst>
              </p:cNvPr>
              <p:cNvSpPr/>
              <p:nvPr/>
            </p:nvSpPr>
            <p:spPr>
              <a:xfrm>
                <a:off x="3152426" y="369140"/>
                <a:ext cx="134228" cy="130630"/>
              </a:xfrm>
              <a:prstGeom prst="ellipse">
                <a:avLst/>
              </a:prstGeom>
              <a:noFill/>
              <a:ln w="12700">
                <a:solidFill>
                  <a:schemeClr val="bg1"/>
                </a:solidFill>
              </a:ln>
              <a:effectLst/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76" name="Google Shape;1378;p25">
                <a:extLst>
                  <a:ext uri="{FF2B5EF4-FFF2-40B4-BE49-F238E27FC236}">
                    <a16:creationId xmlns:a16="http://schemas.microsoft.com/office/drawing/2014/main" id="{A2DCDB65-99A5-4F9E-8E8E-52F12A9C5A1D}"/>
                  </a:ext>
                </a:extLst>
              </p:cNvPr>
              <p:cNvSpPr/>
              <p:nvPr/>
            </p:nvSpPr>
            <p:spPr>
              <a:xfrm>
                <a:off x="3364613" y="369140"/>
                <a:ext cx="134228" cy="13063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77" name="Google Shape;1378;p25">
                <a:extLst>
                  <a:ext uri="{FF2B5EF4-FFF2-40B4-BE49-F238E27FC236}">
                    <a16:creationId xmlns:a16="http://schemas.microsoft.com/office/drawing/2014/main" id="{38A5F4EE-DCD2-478F-A2CF-459776D313EE}"/>
                  </a:ext>
                </a:extLst>
              </p:cNvPr>
              <p:cNvSpPr/>
              <p:nvPr/>
            </p:nvSpPr>
            <p:spPr>
              <a:xfrm>
                <a:off x="2722410" y="369140"/>
                <a:ext cx="134228" cy="130630"/>
              </a:xfrm>
              <a:prstGeom prst="ellipse">
                <a:avLst/>
              </a:prstGeom>
              <a:noFill/>
              <a:ln w="12700">
                <a:solidFill>
                  <a:schemeClr val="bg1"/>
                </a:solidFill>
              </a:ln>
              <a:effectLst/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78" name="Google Shape;1378;p25">
                <a:extLst>
                  <a:ext uri="{FF2B5EF4-FFF2-40B4-BE49-F238E27FC236}">
                    <a16:creationId xmlns:a16="http://schemas.microsoft.com/office/drawing/2014/main" id="{2CB58447-631C-4148-B264-6BDBC8EA8A55}"/>
                  </a:ext>
                </a:extLst>
              </p:cNvPr>
              <p:cNvSpPr/>
              <p:nvPr/>
            </p:nvSpPr>
            <p:spPr>
              <a:xfrm>
                <a:off x="3579621" y="369140"/>
                <a:ext cx="134228" cy="130630"/>
              </a:xfrm>
              <a:prstGeom prst="ellipse">
                <a:avLst/>
              </a:prstGeom>
              <a:noFill/>
              <a:ln w="12700">
                <a:solidFill>
                  <a:schemeClr val="bg1"/>
                </a:solidFill>
              </a:ln>
              <a:effectLst/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79" name="Google Shape;1378;p25">
                <a:extLst>
                  <a:ext uri="{FF2B5EF4-FFF2-40B4-BE49-F238E27FC236}">
                    <a16:creationId xmlns:a16="http://schemas.microsoft.com/office/drawing/2014/main" id="{15B7D935-0ABA-4B0A-ACF6-B3781F1C2342}"/>
                  </a:ext>
                </a:extLst>
              </p:cNvPr>
              <p:cNvSpPr/>
              <p:nvPr/>
            </p:nvSpPr>
            <p:spPr>
              <a:xfrm>
                <a:off x="3794000" y="364052"/>
                <a:ext cx="134228" cy="130630"/>
              </a:xfrm>
              <a:prstGeom prst="ellipse">
                <a:avLst/>
              </a:prstGeom>
              <a:noFill/>
              <a:ln w="12700">
                <a:solidFill>
                  <a:schemeClr val="bg1"/>
                </a:solidFill>
              </a:ln>
              <a:effectLst/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80" name="Google Shape;1378;p25">
                <a:extLst>
                  <a:ext uri="{FF2B5EF4-FFF2-40B4-BE49-F238E27FC236}">
                    <a16:creationId xmlns:a16="http://schemas.microsoft.com/office/drawing/2014/main" id="{A77A3FBA-D32F-4075-A5F6-09C726FC3CB7}"/>
                  </a:ext>
                </a:extLst>
              </p:cNvPr>
              <p:cNvSpPr/>
              <p:nvPr/>
            </p:nvSpPr>
            <p:spPr>
              <a:xfrm>
                <a:off x="4006187" y="364052"/>
                <a:ext cx="134228" cy="130630"/>
              </a:xfrm>
              <a:prstGeom prst="ellipse">
                <a:avLst/>
              </a:prstGeom>
              <a:noFill/>
              <a:ln w="12700">
                <a:solidFill>
                  <a:schemeClr val="bg1"/>
                </a:solidFill>
              </a:ln>
              <a:effectLst/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81" name="Google Shape;1378;p25">
                <a:extLst>
                  <a:ext uri="{FF2B5EF4-FFF2-40B4-BE49-F238E27FC236}">
                    <a16:creationId xmlns:a16="http://schemas.microsoft.com/office/drawing/2014/main" id="{86315173-D9D2-4606-8CD3-305ACE3F3E51}"/>
                  </a:ext>
                </a:extLst>
              </p:cNvPr>
              <p:cNvSpPr/>
              <p:nvPr/>
            </p:nvSpPr>
            <p:spPr>
              <a:xfrm>
                <a:off x="4221195" y="364052"/>
                <a:ext cx="134228" cy="130630"/>
              </a:xfrm>
              <a:prstGeom prst="ellipse">
                <a:avLst/>
              </a:prstGeom>
              <a:noFill/>
              <a:ln w="12700">
                <a:solidFill>
                  <a:schemeClr val="bg1"/>
                </a:solidFill>
              </a:ln>
              <a:effectLst/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</p:grp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BAF81E6C-86AA-43C4-BC66-6702445BDAAC}"/>
              </a:ext>
            </a:extLst>
          </p:cNvPr>
          <p:cNvGrpSpPr/>
          <p:nvPr/>
        </p:nvGrpSpPr>
        <p:grpSpPr>
          <a:xfrm>
            <a:off x="6665480" y="2823"/>
            <a:ext cx="2459470" cy="507243"/>
            <a:chOff x="6665480" y="2823"/>
            <a:chExt cx="2459470" cy="507243"/>
          </a:xfrm>
        </p:grpSpPr>
        <p:sp>
          <p:nvSpPr>
            <p:cNvPr id="39" name="TextBox 9">
              <a:extLst>
                <a:ext uri="{FF2B5EF4-FFF2-40B4-BE49-F238E27FC236}">
                  <a16:creationId xmlns:a16="http://schemas.microsoft.com/office/drawing/2014/main" id="{8C8F93D6-001B-4F6C-BC22-CAF0D29CE06D}"/>
                </a:ext>
              </a:extLst>
            </p:cNvPr>
            <p:cNvSpPr txBox="1"/>
            <p:nvPr/>
          </p:nvSpPr>
          <p:spPr>
            <a:xfrm>
              <a:off x="6665480" y="2823"/>
              <a:ext cx="2459470" cy="3795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Thao </a:t>
              </a:r>
              <a:r>
                <a:rPr lang="en-US" sz="1400" err="1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tác</a:t>
              </a:r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 </a:t>
              </a:r>
              <a:r>
                <a:rPr lang="en-US" sz="1400" err="1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trên</a:t>
              </a:r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 </a:t>
              </a:r>
              <a:r>
                <a:rPr lang="en-US" sz="1400" err="1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dữ</a:t>
              </a:r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 </a:t>
              </a:r>
              <a:r>
                <a:rPr lang="en-US" sz="1400" err="1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liệu</a:t>
              </a:r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 </a:t>
              </a:r>
              <a:r>
                <a:rPr lang="en-US" sz="1400" err="1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mã</a:t>
              </a:r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 </a:t>
              </a:r>
              <a:r>
                <a:rPr lang="en-US" sz="1400" err="1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hóa</a:t>
              </a:r>
              <a:endParaRPr lang="en-US" sz="1400">
                <a:solidFill>
                  <a:schemeClr val="bg1">
                    <a:lumMod val="75000"/>
                  </a:schemeClr>
                </a:solidFill>
                <a:ea typeface="Roboto" charset="0"/>
                <a:cs typeface="Roboto" charset="0"/>
              </a:endParaRPr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48A78310-8734-4B69-B87F-6815C93DCB28}"/>
                </a:ext>
              </a:extLst>
            </p:cNvPr>
            <p:cNvGrpSpPr/>
            <p:nvPr/>
          </p:nvGrpSpPr>
          <p:grpSpPr>
            <a:xfrm>
              <a:off x="7397415" y="370411"/>
              <a:ext cx="1046337" cy="139655"/>
              <a:chOff x="6786829" y="379590"/>
              <a:chExt cx="1046337" cy="139655"/>
            </a:xfrm>
          </p:grpSpPr>
          <p:sp>
            <p:nvSpPr>
              <p:cNvPr id="41" name="Google Shape;1378;p25">
                <a:extLst>
                  <a:ext uri="{FF2B5EF4-FFF2-40B4-BE49-F238E27FC236}">
                    <a16:creationId xmlns:a16="http://schemas.microsoft.com/office/drawing/2014/main" id="{3987CC14-9BFC-4D98-A545-0D7A7E6FE8C0}"/>
                  </a:ext>
                </a:extLst>
              </p:cNvPr>
              <p:cNvSpPr/>
              <p:nvPr/>
            </p:nvSpPr>
            <p:spPr>
              <a:xfrm>
                <a:off x="7011095" y="379590"/>
                <a:ext cx="134228" cy="130630"/>
              </a:xfrm>
              <a:prstGeom prst="ellipse">
                <a:avLst/>
              </a:prstGeom>
              <a:solidFill>
                <a:schemeClr val="accent2">
                  <a:lumMod val="50000"/>
                </a:schemeClr>
              </a:solidFill>
              <a:ln w="12700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42" name="Google Shape;1378;p25">
                <a:extLst>
                  <a:ext uri="{FF2B5EF4-FFF2-40B4-BE49-F238E27FC236}">
                    <a16:creationId xmlns:a16="http://schemas.microsoft.com/office/drawing/2014/main" id="{06FE940A-4F12-4ACE-94D8-4D4750C03E83}"/>
                  </a:ext>
                </a:extLst>
              </p:cNvPr>
              <p:cNvSpPr/>
              <p:nvPr/>
            </p:nvSpPr>
            <p:spPr>
              <a:xfrm>
                <a:off x="6786829" y="379590"/>
                <a:ext cx="134228" cy="130630"/>
              </a:xfrm>
              <a:prstGeom prst="ellipse">
                <a:avLst/>
              </a:prstGeom>
              <a:solidFill>
                <a:schemeClr val="accent2">
                  <a:lumMod val="50000"/>
                </a:schemeClr>
              </a:solidFill>
              <a:ln w="12700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43" name="Google Shape;1378;p25">
                <a:extLst>
                  <a:ext uri="{FF2B5EF4-FFF2-40B4-BE49-F238E27FC236}">
                    <a16:creationId xmlns:a16="http://schemas.microsoft.com/office/drawing/2014/main" id="{A5A88BF3-8243-434E-956D-473A69E923D7}"/>
                  </a:ext>
                </a:extLst>
              </p:cNvPr>
              <p:cNvSpPr/>
              <p:nvPr/>
            </p:nvSpPr>
            <p:spPr>
              <a:xfrm>
                <a:off x="7241577" y="379705"/>
                <a:ext cx="134228" cy="130630"/>
              </a:xfrm>
              <a:prstGeom prst="ellipse">
                <a:avLst/>
              </a:prstGeom>
              <a:solidFill>
                <a:schemeClr val="accent2">
                  <a:lumMod val="50000"/>
                </a:schemeClr>
              </a:solidFill>
              <a:ln w="12700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44" name="Google Shape;1378;p25">
                <a:extLst>
                  <a:ext uri="{FF2B5EF4-FFF2-40B4-BE49-F238E27FC236}">
                    <a16:creationId xmlns:a16="http://schemas.microsoft.com/office/drawing/2014/main" id="{DD5B1328-5359-4DE7-BDD7-18E975343D9B}"/>
                  </a:ext>
                </a:extLst>
              </p:cNvPr>
              <p:cNvSpPr/>
              <p:nvPr/>
            </p:nvSpPr>
            <p:spPr>
              <a:xfrm>
                <a:off x="7472936" y="379590"/>
                <a:ext cx="134228" cy="130630"/>
              </a:xfrm>
              <a:prstGeom prst="ellipse">
                <a:avLst/>
              </a:prstGeom>
              <a:solidFill>
                <a:schemeClr val="accent2">
                  <a:lumMod val="50000"/>
                </a:schemeClr>
              </a:solidFill>
              <a:ln w="12700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45" name="Google Shape;1378;p25">
                <a:extLst>
                  <a:ext uri="{FF2B5EF4-FFF2-40B4-BE49-F238E27FC236}">
                    <a16:creationId xmlns:a16="http://schemas.microsoft.com/office/drawing/2014/main" id="{6C68BC7B-A71F-4D0D-ADEF-0F2E12D68C18}"/>
                  </a:ext>
                </a:extLst>
              </p:cNvPr>
              <p:cNvSpPr/>
              <p:nvPr/>
            </p:nvSpPr>
            <p:spPr>
              <a:xfrm>
                <a:off x="7698938" y="388615"/>
                <a:ext cx="134228" cy="130630"/>
              </a:xfrm>
              <a:prstGeom prst="ellipse">
                <a:avLst/>
              </a:prstGeom>
              <a:noFill/>
              <a:ln w="12700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</p:grp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AFC4685-9CF1-4861-AAF1-46B100288DC9}"/>
              </a:ext>
            </a:extLst>
          </p:cNvPr>
          <p:cNvGrpSpPr/>
          <p:nvPr/>
        </p:nvGrpSpPr>
        <p:grpSpPr>
          <a:xfrm>
            <a:off x="9785401" y="-4531"/>
            <a:ext cx="2626839" cy="513887"/>
            <a:chOff x="9785401" y="-4531"/>
            <a:chExt cx="2626839" cy="513887"/>
          </a:xfrm>
        </p:grpSpPr>
        <p:sp>
          <p:nvSpPr>
            <p:cNvPr id="47" name="TextBox 9">
              <a:extLst>
                <a:ext uri="{FF2B5EF4-FFF2-40B4-BE49-F238E27FC236}">
                  <a16:creationId xmlns:a16="http://schemas.microsoft.com/office/drawing/2014/main" id="{04D8FC98-AA5F-47F1-BCD8-F287CF062D7C}"/>
                </a:ext>
              </a:extLst>
            </p:cNvPr>
            <p:cNvSpPr txBox="1"/>
            <p:nvPr/>
          </p:nvSpPr>
          <p:spPr>
            <a:xfrm>
              <a:off x="9785401" y="-4531"/>
              <a:ext cx="2626839" cy="3795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400" err="1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Kết</a:t>
              </a:r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 </a:t>
              </a:r>
              <a:r>
                <a:rPr lang="en-US" sz="1400" err="1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quả</a:t>
              </a:r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 </a:t>
              </a:r>
              <a:r>
                <a:rPr lang="en-US" sz="1400" err="1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và</a:t>
              </a:r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 </a:t>
              </a:r>
              <a:r>
                <a:rPr lang="en-US" sz="1400" err="1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hướng</a:t>
              </a:r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 </a:t>
              </a:r>
              <a:r>
                <a:rPr lang="en-US" sz="1400" err="1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phát</a:t>
              </a:r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 </a:t>
              </a:r>
              <a:r>
                <a:rPr lang="en-US" sz="1400" err="1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triển</a:t>
              </a:r>
              <a:endParaRPr lang="en-US" sz="1400">
                <a:solidFill>
                  <a:schemeClr val="bg1">
                    <a:lumMod val="75000"/>
                  </a:schemeClr>
                </a:solidFill>
                <a:ea typeface="Roboto" charset="0"/>
                <a:cs typeface="Roboto" charset="0"/>
              </a:endParaRPr>
            </a:p>
          </p:txBody>
        </p: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0F559539-742D-4EA0-8AEF-18DC335417D4}"/>
                </a:ext>
              </a:extLst>
            </p:cNvPr>
            <p:cNvGrpSpPr/>
            <p:nvPr/>
          </p:nvGrpSpPr>
          <p:grpSpPr>
            <a:xfrm>
              <a:off x="10970258" y="370812"/>
              <a:ext cx="332729" cy="138544"/>
              <a:chOff x="10970258" y="370812"/>
              <a:chExt cx="332729" cy="138544"/>
            </a:xfrm>
          </p:grpSpPr>
          <p:sp>
            <p:nvSpPr>
              <p:cNvPr id="49" name="Google Shape;1378;p25">
                <a:extLst>
                  <a:ext uri="{FF2B5EF4-FFF2-40B4-BE49-F238E27FC236}">
                    <a16:creationId xmlns:a16="http://schemas.microsoft.com/office/drawing/2014/main" id="{8530DAED-4248-4716-8E71-6E1E18A25794}"/>
                  </a:ext>
                </a:extLst>
              </p:cNvPr>
              <p:cNvSpPr/>
              <p:nvPr/>
            </p:nvSpPr>
            <p:spPr>
              <a:xfrm>
                <a:off x="10970258" y="370812"/>
                <a:ext cx="134228" cy="130630"/>
              </a:xfrm>
              <a:prstGeom prst="ellipse">
                <a:avLst/>
              </a:prstGeom>
              <a:noFill/>
              <a:ln w="12700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50" name="Google Shape;1378;p25">
                <a:extLst>
                  <a:ext uri="{FF2B5EF4-FFF2-40B4-BE49-F238E27FC236}">
                    <a16:creationId xmlns:a16="http://schemas.microsoft.com/office/drawing/2014/main" id="{21952DA9-93E5-4FBF-8DE1-2F2B07B3C2DF}"/>
                  </a:ext>
                </a:extLst>
              </p:cNvPr>
              <p:cNvSpPr/>
              <p:nvPr/>
            </p:nvSpPr>
            <p:spPr>
              <a:xfrm>
                <a:off x="11168759" y="378726"/>
                <a:ext cx="134228" cy="130630"/>
              </a:xfrm>
              <a:prstGeom prst="ellipse">
                <a:avLst/>
              </a:prstGeom>
              <a:solidFill>
                <a:schemeClr val="accent2">
                  <a:lumMod val="50000"/>
                </a:schemeClr>
              </a:solidFill>
              <a:ln w="12700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</p:grpSp>
      </p:grp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EDE5BA45-557D-477C-A0CF-2B8D110CAD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6350" y="1946750"/>
            <a:ext cx="6014722" cy="3382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0935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Hình chữ nhật 9">
            <a:extLst>
              <a:ext uri="{FF2B5EF4-FFF2-40B4-BE49-F238E27FC236}">
                <a16:creationId xmlns:a16="http://schemas.microsoft.com/office/drawing/2014/main" id="{A0C61752-0720-4129-AEA9-D6D0FC235F72}"/>
              </a:ext>
            </a:extLst>
          </p:cNvPr>
          <p:cNvSpPr/>
          <p:nvPr/>
        </p:nvSpPr>
        <p:spPr>
          <a:xfrm>
            <a:off x="0" y="-1"/>
            <a:ext cx="12192000" cy="638175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75000"/>
              </a:schemeClr>
            </a:solidFill>
          </a:ln>
          <a:effectLst>
            <a:softEdge rad="3175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Hình chữ nhật 15">
            <a:extLst>
              <a:ext uri="{FF2B5EF4-FFF2-40B4-BE49-F238E27FC236}">
                <a16:creationId xmlns:a16="http://schemas.microsoft.com/office/drawing/2014/main" id="{4868985F-2EE5-451F-9246-B16ECCE8DAC7}"/>
              </a:ext>
            </a:extLst>
          </p:cNvPr>
          <p:cNvSpPr/>
          <p:nvPr/>
        </p:nvSpPr>
        <p:spPr>
          <a:xfrm>
            <a:off x="0" y="566198"/>
            <a:ext cx="12192000" cy="63817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  <a:effectLst>
            <a:softEdge rad="3175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9">
            <a:extLst>
              <a:ext uri="{FF2B5EF4-FFF2-40B4-BE49-F238E27FC236}">
                <a16:creationId xmlns:a16="http://schemas.microsoft.com/office/drawing/2014/main" id="{F465F3CA-2792-4F79-8C5C-247433EFE899}"/>
              </a:ext>
            </a:extLst>
          </p:cNvPr>
          <p:cNvSpPr txBox="1"/>
          <p:nvPr/>
        </p:nvSpPr>
        <p:spPr>
          <a:xfrm>
            <a:off x="98915" y="557991"/>
            <a:ext cx="120930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>
                <a:solidFill>
                  <a:schemeClr val="accent2">
                    <a:lumMod val="50000"/>
                  </a:schemeClr>
                </a:solidFill>
                <a:ea typeface="Roboto" charset="0"/>
                <a:cs typeface="Roboto" charset="0"/>
              </a:rPr>
              <a:t>5.1. Ciphertext-policy Attribute Encryption </a:t>
            </a:r>
          </a:p>
        </p:txBody>
      </p:sp>
      <p:sp>
        <p:nvSpPr>
          <p:cNvPr id="65" name="Hình chữ nhật 64">
            <a:extLst>
              <a:ext uri="{FF2B5EF4-FFF2-40B4-BE49-F238E27FC236}">
                <a16:creationId xmlns:a16="http://schemas.microsoft.com/office/drawing/2014/main" id="{93356374-C333-4E87-92DA-21A1D267C50F}"/>
              </a:ext>
            </a:extLst>
          </p:cNvPr>
          <p:cNvSpPr/>
          <p:nvPr/>
        </p:nvSpPr>
        <p:spPr>
          <a:xfrm>
            <a:off x="0" y="-1"/>
            <a:ext cx="12192000" cy="638175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75000"/>
              </a:schemeClr>
            </a:solidFill>
          </a:ln>
          <a:effectLst>
            <a:softEdge rad="3175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Hình chữ nhật 65">
            <a:extLst>
              <a:ext uri="{FF2B5EF4-FFF2-40B4-BE49-F238E27FC236}">
                <a16:creationId xmlns:a16="http://schemas.microsoft.com/office/drawing/2014/main" id="{4B98AB68-5020-45BD-9A3D-C249BE7892A0}"/>
              </a:ext>
            </a:extLst>
          </p:cNvPr>
          <p:cNvSpPr/>
          <p:nvPr/>
        </p:nvSpPr>
        <p:spPr>
          <a:xfrm>
            <a:off x="0" y="-1"/>
            <a:ext cx="12192000" cy="638175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75000"/>
              </a:schemeClr>
            </a:solidFill>
          </a:ln>
          <a:effectLst>
            <a:softEdge rad="3175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Hình chữ nhật 32">
            <a:extLst>
              <a:ext uri="{FF2B5EF4-FFF2-40B4-BE49-F238E27FC236}">
                <a16:creationId xmlns:a16="http://schemas.microsoft.com/office/drawing/2014/main" id="{2D62C312-B701-4EB1-8BBE-D15E1D8031CC}"/>
              </a:ext>
            </a:extLst>
          </p:cNvPr>
          <p:cNvSpPr/>
          <p:nvPr/>
        </p:nvSpPr>
        <p:spPr>
          <a:xfrm>
            <a:off x="0" y="-1"/>
            <a:ext cx="12192000" cy="638175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75000"/>
              </a:schemeClr>
            </a:solidFill>
          </a:ln>
          <a:effectLst>
            <a:softEdge rad="3175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Hình chữ nhật 33">
            <a:extLst>
              <a:ext uri="{FF2B5EF4-FFF2-40B4-BE49-F238E27FC236}">
                <a16:creationId xmlns:a16="http://schemas.microsoft.com/office/drawing/2014/main" id="{E42551D8-26E7-4D97-9B22-68A90E016E7F}"/>
              </a:ext>
            </a:extLst>
          </p:cNvPr>
          <p:cNvSpPr/>
          <p:nvPr/>
        </p:nvSpPr>
        <p:spPr>
          <a:xfrm>
            <a:off x="0" y="-1"/>
            <a:ext cx="12192000" cy="638175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75000"/>
              </a:schemeClr>
            </a:solidFill>
          </a:ln>
          <a:effectLst>
            <a:softEdge rad="3175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Hình chữ nhật 34">
            <a:extLst>
              <a:ext uri="{FF2B5EF4-FFF2-40B4-BE49-F238E27FC236}">
                <a16:creationId xmlns:a16="http://schemas.microsoft.com/office/drawing/2014/main" id="{F0F79B19-2E5C-4FF1-8F2A-F3ECCBEB8A1F}"/>
              </a:ext>
            </a:extLst>
          </p:cNvPr>
          <p:cNvSpPr/>
          <p:nvPr/>
        </p:nvSpPr>
        <p:spPr>
          <a:xfrm>
            <a:off x="0" y="-1"/>
            <a:ext cx="12192000" cy="638175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75000"/>
              </a:schemeClr>
            </a:solidFill>
          </a:ln>
          <a:effectLst>
            <a:softEdge rad="3175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Picture 10" descr="Diagram&#10;&#10;Description automatically generated">
            <a:extLst>
              <a:ext uri="{FF2B5EF4-FFF2-40B4-BE49-F238E27FC236}">
                <a16:creationId xmlns:a16="http://schemas.microsoft.com/office/drawing/2014/main" id="{77CAA320-E7FD-4D43-9DB6-F40C233E6EDE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004717"/>
            <a:ext cx="5791130" cy="361669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B205821-16A2-42E2-BC91-7E9DC23B89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C6220-5288-4181-BC71-CF33DA912F5D}" type="slidenum">
              <a:rPr lang="en-ID" smtClean="0"/>
              <a:t>13</a:t>
            </a:fld>
            <a:endParaRPr lang="en-ID"/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50458C5C-3499-4810-9180-06F785E9C6AF}"/>
              </a:ext>
            </a:extLst>
          </p:cNvPr>
          <p:cNvGrpSpPr/>
          <p:nvPr/>
        </p:nvGrpSpPr>
        <p:grpSpPr>
          <a:xfrm>
            <a:off x="0" y="-1"/>
            <a:ext cx="1787869" cy="510221"/>
            <a:chOff x="0" y="-1"/>
            <a:chExt cx="1787869" cy="510221"/>
          </a:xfrm>
        </p:grpSpPr>
        <p:sp>
          <p:nvSpPr>
            <p:cNvPr id="62" name="TextBox 9">
              <a:extLst>
                <a:ext uri="{FF2B5EF4-FFF2-40B4-BE49-F238E27FC236}">
                  <a16:creationId xmlns:a16="http://schemas.microsoft.com/office/drawing/2014/main" id="{263443A7-F7B5-4762-9C1E-A93EB4E08D3F}"/>
                </a:ext>
              </a:extLst>
            </p:cNvPr>
            <p:cNvSpPr txBox="1"/>
            <p:nvPr/>
          </p:nvSpPr>
          <p:spPr>
            <a:xfrm>
              <a:off x="0" y="-1"/>
              <a:ext cx="1787869" cy="3795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400" err="1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Giới</a:t>
              </a:r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 </a:t>
              </a:r>
              <a:r>
                <a:rPr lang="en-US" sz="1400" err="1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Saira Condensed" panose="020B0604020202020204" charset="0"/>
                </a:rPr>
                <a:t>thiệu</a:t>
              </a:r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 </a:t>
              </a:r>
              <a:r>
                <a:rPr lang="en-US" sz="1400" err="1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tổng</a:t>
              </a:r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 </a:t>
              </a:r>
              <a:r>
                <a:rPr lang="en-US" sz="1400" err="1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quan</a:t>
              </a:r>
              <a:endParaRPr lang="en-US" sz="1400">
                <a:solidFill>
                  <a:schemeClr val="bg1">
                    <a:lumMod val="75000"/>
                  </a:schemeClr>
                </a:solidFill>
                <a:ea typeface="Roboto" charset="0"/>
                <a:cs typeface="Roboto" charset="0"/>
              </a:endParaRPr>
            </a:p>
          </p:txBody>
        </p: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A86E9A79-0CA4-49B7-ACA3-E4C306F9EF04}"/>
                </a:ext>
              </a:extLst>
            </p:cNvPr>
            <p:cNvGrpSpPr/>
            <p:nvPr/>
          </p:nvGrpSpPr>
          <p:grpSpPr>
            <a:xfrm>
              <a:off x="552837" y="370411"/>
              <a:ext cx="775784" cy="139809"/>
              <a:chOff x="552837" y="370411"/>
              <a:chExt cx="775784" cy="139809"/>
            </a:xfrm>
          </p:grpSpPr>
          <p:sp>
            <p:nvSpPr>
              <p:cNvPr id="64" name="Google Shape;1378;p25">
                <a:extLst>
                  <a:ext uri="{FF2B5EF4-FFF2-40B4-BE49-F238E27FC236}">
                    <a16:creationId xmlns:a16="http://schemas.microsoft.com/office/drawing/2014/main" id="{BF9AF853-1E47-43A9-AD53-4D575E7A8ED9}"/>
                  </a:ext>
                </a:extLst>
              </p:cNvPr>
              <p:cNvSpPr/>
              <p:nvPr/>
            </p:nvSpPr>
            <p:spPr>
              <a:xfrm>
                <a:off x="767845" y="371821"/>
                <a:ext cx="134228" cy="130630"/>
              </a:xfrm>
              <a:prstGeom prst="ellipse">
                <a:avLst/>
              </a:prstGeom>
              <a:noFill/>
              <a:ln w="12700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67" name="Google Shape;1378;p25">
                <a:extLst>
                  <a:ext uri="{FF2B5EF4-FFF2-40B4-BE49-F238E27FC236}">
                    <a16:creationId xmlns:a16="http://schemas.microsoft.com/office/drawing/2014/main" id="{AACCDB1E-3E38-4436-8573-AF76921646A2}"/>
                  </a:ext>
                </a:extLst>
              </p:cNvPr>
              <p:cNvSpPr/>
              <p:nvPr/>
            </p:nvSpPr>
            <p:spPr>
              <a:xfrm>
                <a:off x="978805" y="370411"/>
                <a:ext cx="134228" cy="130630"/>
              </a:xfrm>
              <a:prstGeom prst="ellipse">
                <a:avLst/>
              </a:prstGeom>
              <a:noFill/>
              <a:ln w="12700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68" name="Google Shape;1378;p25">
                <a:extLst>
                  <a:ext uri="{FF2B5EF4-FFF2-40B4-BE49-F238E27FC236}">
                    <a16:creationId xmlns:a16="http://schemas.microsoft.com/office/drawing/2014/main" id="{0BAE24C6-0559-4088-B891-9133F9BF5BB2}"/>
                  </a:ext>
                </a:extLst>
              </p:cNvPr>
              <p:cNvSpPr/>
              <p:nvPr/>
            </p:nvSpPr>
            <p:spPr>
              <a:xfrm>
                <a:off x="552837" y="379590"/>
                <a:ext cx="134228" cy="130630"/>
              </a:xfrm>
              <a:prstGeom prst="ellipse">
                <a:avLst/>
              </a:prstGeom>
              <a:noFill/>
              <a:ln w="12700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69" name="Google Shape;1378;p25">
                <a:extLst>
                  <a:ext uri="{FF2B5EF4-FFF2-40B4-BE49-F238E27FC236}">
                    <a16:creationId xmlns:a16="http://schemas.microsoft.com/office/drawing/2014/main" id="{7EC1693A-D704-4504-9CFA-10379ED44383}"/>
                  </a:ext>
                </a:extLst>
              </p:cNvPr>
              <p:cNvSpPr/>
              <p:nvPr/>
            </p:nvSpPr>
            <p:spPr>
              <a:xfrm>
                <a:off x="1194393" y="370411"/>
                <a:ext cx="134228" cy="130630"/>
              </a:xfrm>
              <a:prstGeom prst="ellipse">
                <a:avLst/>
              </a:prstGeom>
              <a:noFill/>
              <a:ln w="12700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</p:grp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582D3A7A-9279-42B1-9633-082B289F8C9F}"/>
              </a:ext>
            </a:extLst>
          </p:cNvPr>
          <p:cNvSpPr txBox="1"/>
          <p:nvPr/>
        </p:nvSpPr>
        <p:spPr>
          <a:xfrm>
            <a:off x="247722" y="1846015"/>
            <a:ext cx="5647848" cy="37753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800" spc="3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Nhúng policy vào trong bản mã.</a:t>
            </a:r>
          </a:p>
          <a:p>
            <a:pPr algn="just">
              <a:lnSpc>
                <a:spcPct val="150000"/>
              </a:lnSpc>
            </a:pPr>
            <a:r>
              <a:rPr lang="en-US" sz="1800" spc="3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Các thuộc tính của người dùng nhúng vào trong secret key của mỗi người.</a:t>
            </a:r>
          </a:p>
          <a:p>
            <a:pPr algn="just">
              <a:lnSpc>
                <a:spcPct val="150000"/>
              </a:lnSpc>
            </a:pPr>
            <a:r>
              <a:rPr lang="en-US" spc="3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Người dùng sử dụng key để giải mã ciphertext.</a:t>
            </a:r>
          </a:p>
          <a:p>
            <a:pPr algn="just">
              <a:lnSpc>
                <a:spcPct val="150000"/>
              </a:lnSpc>
            </a:pPr>
            <a:r>
              <a:rPr lang="en-US" spc="3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DO hoàn toàn kiểm soát ai có khả năng truy cập bản mã, không phụ thuộc vào AA.</a:t>
            </a:r>
          </a:p>
          <a:p>
            <a:pPr algn="just">
              <a:lnSpc>
                <a:spcPct val="150000"/>
              </a:lnSpc>
            </a:pPr>
            <a:r>
              <a:rPr lang="en-US" spc="3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Thường bao gồm 5 thuật toán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F18D32F4-7DC7-4BD2-AC40-B8A9514C186E}"/>
              </a:ext>
            </a:extLst>
          </p:cNvPr>
          <p:cNvGrpSpPr/>
          <p:nvPr/>
        </p:nvGrpSpPr>
        <p:grpSpPr>
          <a:xfrm>
            <a:off x="2623494" y="-5362"/>
            <a:ext cx="3432272" cy="507978"/>
            <a:chOff x="2623494" y="-5362"/>
            <a:chExt cx="3432272" cy="507978"/>
          </a:xfrm>
        </p:grpSpPr>
        <p:sp>
          <p:nvSpPr>
            <p:cNvPr id="39" name="TextBox 9">
              <a:extLst>
                <a:ext uri="{FF2B5EF4-FFF2-40B4-BE49-F238E27FC236}">
                  <a16:creationId xmlns:a16="http://schemas.microsoft.com/office/drawing/2014/main" id="{BDE9D276-917F-437F-A3D1-4E04CEE7A560}"/>
                </a:ext>
              </a:extLst>
            </p:cNvPr>
            <p:cNvSpPr txBox="1"/>
            <p:nvPr/>
          </p:nvSpPr>
          <p:spPr>
            <a:xfrm>
              <a:off x="2623494" y="-5362"/>
              <a:ext cx="3432272" cy="3795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400" err="1">
                  <a:solidFill>
                    <a:schemeClr val="bg1">
                      <a:lumMod val="95000"/>
                    </a:schemeClr>
                  </a:solidFill>
                  <a:ea typeface="Roboto" charset="0"/>
                  <a:cs typeface="Roboto" charset="0"/>
                </a:rPr>
                <a:t>Điều</a:t>
              </a:r>
              <a:r>
                <a:rPr lang="en-US" sz="1400">
                  <a:solidFill>
                    <a:schemeClr val="bg1">
                      <a:lumMod val="95000"/>
                    </a:schemeClr>
                  </a:solidFill>
                  <a:ea typeface="Roboto" charset="0"/>
                  <a:cs typeface="Roboto" charset="0"/>
                </a:rPr>
                <a:t> </a:t>
              </a:r>
              <a:r>
                <a:rPr lang="en-US" sz="1400" err="1">
                  <a:solidFill>
                    <a:schemeClr val="bg1">
                      <a:lumMod val="95000"/>
                    </a:schemeClr>
                  </a:solidFill>
                  <a:ea typeface="Roboto" charset="0"/>
                  <a:cs typeface="Roboto" charset="0"/>
                </a:rPr>
                <a:t>khiển</a:t>
              </a:r>
              <a:r>
                <a:rPr lang="en-US" sz="1400">
                  <a:solidFill>
                    <a:schemeClr val="bg1">
                      <a:lumMod val="95000"/>
                    </a:schemeClr>
                  </a:solidFill>
                  <a:ea typeface="Roboto" charset="0"/>
                  <a:cs typeface="Roboto" charset="0"/>
                </a:rPr>
                <a:t> </a:t>
              </a:r>
              <a:r>
                <a:rPr lang="en-US" sz="1400" err="1">
                  <a:solidFill>
                    <a:schemeClr val="bg1">
                      <a:lumMod val="95000"/>
                    </a:schemeClr>
                  </a:solidFill>
                  <a:ea typeface="Roboto" charset="0"/>
                  <a:cs typeface="Roboto" charset="0"/>
                </a:rPr>
                <a:t>truy</a:t>
              </a:r>
              <a:r>
                <a:rPr lang="en-US" sz="1400">
                  <a:solidFill>
                    <a:schemeClr val="bg1">
                      <a:lumMod val="95000"/>
                    </a:schemeClr>
                  </a:solidFill>
                  <a:ea typeface="Roboto" charset="0"/>
                  <a:cs typeface="Roboto" charset="0"/>
                </a:rPr>
                <a:t> </a:t>
              </a:r>
              <a:r>
                <a:rPr lang="en-US" sz="1400" err="1">
                  <a:solidFill>
                    <a:schemeClr val="bg1">
                      <a:lumMod val="95000"/>
                    </a:schemeClr>
                  </a:solidFill>
                  <a:ea typeface="Roboto" charset="0"/>
                  <a:cs typeface="Roboto" charset="0"/>
                </a:rPr>
                <a:t>cập</a:t>
              </a:r>
              <a:r>
                <a:rPr lang="en-US" sz="1400">
                  <a:solidFill>
                    <a:schemeClr val="bg1">
                      <a:lumMod val="95000"/>
                    </a:schemeClr>
                  </a:solidFill>
                  <a:ea typeface="Roboto" charset="0"/>
                  <a:cs typeface="Roboto" charset="0"/>
                </a:rPr>
                <a:t> </a:t>
              </a:r>
              <a:r>
                <a:rPr lang="en-US" sz="1400" err="1">
                  <a:solidFill>
                    <a:schemeClr val="bg1">
                      <a:lumMod val="95000"/>
                    </a:schemeClr>
                  </a:solidFill>
                  <a:ea typeface="Roboto" charset="0"/>
                  <a:cs typeface="Roboto" charset="0"/>
                </a:rPr>
                <a:t>trên</a:t>
              </a:r>
              <a:r>
                <a:rPr lang="en-US" sz="1400">
                  <a:solidFill>
                    <a:schemeClr val="bg1">
                      <a:lumMod val="95000"/>
                    </a:schemeClr>
                  </a:solidFill>
                  <a:ea typeface="Roboto" charset="0"/>
                  <a:cs typeface="Roboto" charset="0"/>
                </a:rPr>
                <a:t> </a:t>
              </a:r>
              <a:r>
                <a:rPr lang="en-US" sz="1400" err="1">
                  <a:solidFill>
                    <a:schemeClr val="bg1">
                      <a:lumMod val="95000"/>
                    </a:schemeClr>
                  </a:solidFill>
                  <a:ea typeface="Roboto" charset="0"/>
                  <a:cs typeface="Roboto" charset="0"/>
                </a:rPr>
                <a:t>dữ</a:t>
              </a:r>
              <a:r>
                <a:rPr lang="en-US" sz="1400">
                  <a:solidFill>
                    <a:schemeClr val="bg1">
                      <a:lumMod val="95000"/>
                    </a:schemeClr>
                  </a:solidFill>
                  <a:ea typeface="Roboto" charset="0"/>
                  <a:cs typeface="Roboto" charset="0"/>
                </a:rPr>
                <a:t> </a:t>
              </a:r>
              <a:r>
                <a:rPr lang="en-US" sz="1400" err="1">
                  <a:solidFill>
                    <a:schemeClr val="bg1">
                      <a:lumMod val="95000"/>
                    </a:schemeClr>
                  </a:solidFill>
                  <a:ea typeface="Roboto" charset="0"/>
                  <a:cs typeface="Roboto" charset="0"/>
                </a:rPr>
                <a:t>liệu</a:t>
              </a:r>
              <a:r>
                <a:rPr lang="en-US" sz="1400">
                  <a:solidFill>
                    <a:schemeClr val="bg1">
                      <a:lumMod val="95000"/>
                    </a:schemeClr>
                  </a:solidFill>
                  <a:ea typeface="Roboto" charset="0"/>
                  <a:cs typeface="Roboto" charset="0"/>
                </a:rPr>
                <a:t> </a:t>
              </a:r>
              <a:r>
                <a:rPr lang="en-US" sz="1400" err="1">
                  <a:solidFill>
                    <a:schemeClr val="bg1">
                      <a:lumMod val="95000"/>
                    </a:schemeClr>
                  </a:solidFill>
                  <a:ea typeface="Roboto" charset="0"/>
                  <a:cs typeface="Roboto" charset="0"/>
                </a:rPr>
                <a:t>mã</a:t>
              </a:r>
              <a:r>
                <a:rPr lang="en-US" sz="1400">
                  <a:solidFill>
                    <a:schemeClr val="bg1">
                      <a:lumMod val="95000"/>
                    </a:schemeClr>
                  </a:solidFill>
                  <a:ea typeface="Roboto" charset="0"/>
                  <a:cs typeface="Roboto" charset="0"/>
                </a:rPr>
                <a:t> </a:t>
              </a:r>
              <a:r>
                <a:rPr lang="en-US" sz="1400" err="1">
                  <a:solidFill>
                    <a:schemeClr val="bg1">
                      <a:lumMod val="95000"/>
                    </a:schemeClr>
                  </a:solidFill>
                  <a:ea typeface="Roboto" charset="0"/>
                  <a:cs typeface="Roboto" charset="0"/>
                </a:rPr>
                <a:t>hóa</a:t>
              </a:r>
              <a:endParaRPr lang="en-US" sz="1400">
                <a:solidFill>
                  <a:schemeClr val="bg1">
                    <a:lumMod val="95000"/>
                  </a:schemeClr>
                </a:solidFill>
                <a:ea typeface="Roboto" charset="0"/>
                <a:cs typeface="Roboto" charset="0"/>
              </a:endParaRPr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5C068875-5286-4FD1-A83B-81FA15D14EB4}"/>
                </a:ext>
              </a:extLst>
            </p:cNvPr>
            <p:cNvGrpSpPr/>
            <p:nvPr/>
          </p:nvGrpSpPr>
          <p:grpSpPr>
            <a:xfrm>
              <a:off x="3412895" y="364052"/>
              <a:ext cx="1633013" cy="138564"/>
              <a:chOff x="2722410" y="364052"/>
              <a:chExt cx="1633013" cy="138564"/>
            </a:xfrm>
          </p:grpSpPr>
          <p:sp>
            <p:nvSpPr>
              <p:cNvPr id="41" name="Google Shape;1378;p25">
                <a:extLst>
                  <a:ext uri="{FF2B5EF4-FFF2-40B4-BE49-F238E27FC236}">
                    <a16:creationId xmlns:a16="http://schemas.microsoft.com/office/drawing/2014/main" id="{1CE662DF-C67D-43B7-99DC-8E09D92FEAFE}"/>
                  </a:ext>
                </a:extLst>
              </p:cNvPr>
              <p:cNvSpPr/>
              <p:nvPr/>
            </p:nvSpPr>
            <p:spPr>
              <a:xfrm>
                <a:off x="2937418" y="371986"/>
                <a:ext cx="134228" cy="130630"/>
              </a:xfrm>
              <a:prstGeom prst="ellipse">
                <a:avLst/>
              </a:prstGeom>
              <a:noFill/>
              <a:ln w="12700">
                <a:solidFill>
                  <a:schemeClr val="bg1"/>
                </a:solidFill>
              </a:ln>
              <a:effectLst/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42" name="Google Shape;1378;p25">
                <a:extLst>
                  <a:ext uri="{FF2B5EF4-FFF2-40B4-BE49-F238E27FC236}">
                    <a16:creationId xmlns:a16="http://schemas.microsoft.com/office/drawing/2014/main" id="{E6B5B7AB-27E7-478F-922D-A3002DD4037D}"/>
                  </a:ext>
                </a:extLst>
              </p:cNvPr>
              <p:cNvSpPr/>
              <p:nvPr/>
            </p:nvSpPr>
            <p:spPr>
              <a:xfrm>
                <a:off x="3152426" y="369140"/>
                <a:ext cx="134228" cy="130630"/>
              </a:xfrm>
              <a:prstGeom prst="ellipse">
                <a:avLst/>
              </a:prstGeom>
              <a:noFill/>
              <a:ln w="12700">
                <a:solidFill>
                  <a:schemeClr val="bg1"/>
                </a:solidFill>
              </a:ln>
              <a:effectLst/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58" name="Google Shape;1378;p25">
                <a:extLst>
                  <a:ext uri="{FF2B5EF4-FFF2-40B4-BE49-F238E27FC236}">
                    <a16:creationId xmlns:a16="http://schemas.microsoft.com/office/drawing/2014/main" id="{0C2AFBF2-7CB0-487E-B344-0304BE656DB1}"/>
                  </a:ext>
                </a:extLst>
              </p:cNvPr>
              <p:cNvSpPr/>
              <p:nvPr/>
            </p:nvSpPr>
            <p:spPr>
              <a:xfrm>
                <a:off x="3364613" y="369140"/>
                <a:ext cx="134228" cy="130630"/>
              </a:xfrm>
              <a:prstGeom prst="ellipse">
                <a:avLst/>
              </a:prstGeom>
              <a:noFill/>
              <a:ln w="12700">
                <a:solidFill>
                  <a:schemeClr val="bg1"/>
                </a:solidFill>
              </a:ln>
              <a:effectLst/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60" name="Google Shape;1378;p25">
                <a:extLst>
                  <a:ext uri="{FF2B5EF4-FFF2-40B4-BE49-F238E27FC236}">
                    <a16:creationId xmlns:a16="http://schemas.microsoft.com/office/drawing/2014/main" id="{C4928A46-650F-48BE-A99B-EEC225CACECA}"/>
                  </a:ext>
                </a:extLst>
              </p:cNvPr>
              <p:cNvSpPr/>
              <p:nvPr/>
            </p:nvSpPr>
            <p:spPr>
              <a:xfrm>
                <a:off x="2722410" y="369140"/>
                <a:ext cx="134228" cy="130630"/>
              </a:xfrm>
              <a:prstGeom prst="ellipse">
                <a:avLst/>
              </a:prstGeom>
              <a:noFill/>
              <a:ln w="12700">
                <a:solidFill>
                  <a:schemeClr val="bg1"/>
                </a:solidFill>
              </a:ln>
              <a:effectLst/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70" name="Google Shape;1378;p25">
                <a:extLst>
                  <a:ext uri="{FF2B5EF4-FFF2-40B4-BE49-F238E27FC236}">
                    <a16:creationId xmlns:a16="http://schemas.microsoft.com/office/drawing/2014/main" id="{89645EB6-F859-4850-8270-5D81524DE028}"/>
                  </a:ext>
                </a:extLst>
              </p:cNvPr>
              <p:cNvSpPr/>
              <p:nvPr/>
            </p:nvSpPr>
            <p:spPr>
              <a:xfrm>
                <a:off x="3579621" y="369140"/>
                <a:ext cx="134228" cy="13063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71" name="Google Shape;1378;p25">
                <a:extLst>
                  <a:ext uri="{FF2B5EF4-FFF2-40B4-BE49-F238E27FC236}">
                    <a16:creationId xmlns:a16="http://schemas.microsoft.com/office/drawing/2014/main" id="{9C6FF8AF-C7BA-4D5B-B6C6-A8A0DB9B5218}"/>
                  </a:ext>
                </a:extLst>
              </p:cNvPr>
              <p:cNvSpPr/>
              <p:nvPr/>
            </p:nvSpPr>
            <p:spPr>
              <a:xfrm>
                <a:off x="3794000" y="364052"/>
                <a:ext cx="134228" cy="130630"/>
              </a:xfrm>
              <a:prstGeom prst="ellipse">
                <a:avLst/>
              </a:prstGeom>
              <a:noFill/>
              <a:ln w="12700">
                <a:solidFill>
                  <a:schemeClr val="bg1"/>
                </a:solidFill>
              </a:ln>
              <a:effectLst/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72" name="Google Shape;1378;p25">
                <a:extLst>
                  <a:ext uri="{FF2B5EF4-FFF2-40B4-BE49-F238E27FC236}">
                    <a16:creationId xmlns:a16="http://schemas.microsoft.com/office/drawing/2014/main" id="{A4CFC67E-77A8-483A-B119-7CAD6768F876}"/>
                  </a:ext>
                </a:extLst>
              </p:cNvPr>
              <p:cNvSpPr/>
              <p:nvPr/>
            </p:nvSpPr>
            <p:spPr>
              <a:xfrm>
                <a:off x="4006187" y="364052"/>
                <a:ext cx="134228" cy="130630"/>
              </a:xfrm>
              <a:prstGeom prst="ellipse">
                <a:avLst/>
              </a:prstGeom>
              <a:noFill/>
              <a:ln w="12700">
                <a:solidFill>
                  <a:schemeClr val="bg1"/>
                </a:solidFill>
              </a:ln>
              <a:effectLst/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73" name="Google Shape;1378;p25">
                <a:extLst>
                  <a:ext uri="{FF2B5EF4-FFF2-40B4-BE49-F238E27FC236}">
                    <a16:creationId xmlns:a16="http://schemas.microsoft.com/office/drawing/2014/main" id="{4545CE87-A290-43C6-88A6-61C1183BA635}"/>
                  </a:ext>
                </a:extLst>
              </p:cNvPr>
              <p:cNvSpPr/>
              <p:nvPr/>
            </p:nvSpPr>
            <p:spPr>
              <a:xfrm>
                <a:off x="4221195" y="364052"/>
                <a:ext cx="134228" cy="130630"/>
              </a:xfrm>
              <a:prstGeom prst="ellipse">
                <a:avLst/>
              </a:prstGeom>
              <a:noFill/>
              <a:ln w="12700">
                <a:solidFill>
                  <a:schemeClr val="bg1"/>
                </a:solidFill>
              </a:ln>
              <a:effectLst/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</p:grp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02ED3E05-905F-4E15-A70E-D69AB178EE19}"/>
              </a:ext>
            </a:extLst>
          </p:cNvPr>
          <p:cNvGrpSpPr/>
          <p:nvPr/>
        </p:nvGrpSpPr>
        <p:grpSpPr>
          <a:xfrm>
            <a:off x="6665480" y="2823"/>
            <a:ext cx="2459470" cy="507243"/>
            <a:chOff x="6665480" y="2823"/>
            <a:chExt cx="2459470" cy="507243"/>
          </a:xfrm>
        </p:grpSpPr>
        <p:sp>
          <p:nvSpPr>
            <p:cNvPr id="44" name="TextBox 9">
              <a:extLst>
                <a:ext uri="{FF2B5EF4-FFF2-40B4-BE49-F238E27FC236}">
                  <a16:creationId xmlns:a16="http://schemas.microsoft.com/office/drawing/2014/main" id="{A7C3F8A1-1943-4037-8B95-A7BE7C9546F1}"/>
                </a:ext>
              </a:extLst>
            </p:cNvPr>
            <p:cNvSpPr txBox="1"/>
            <p:nvPr/>
          </p:nvSpPr>
          <p:spPr>
            <a:xfrm>
              <a:off x="6665480" y="2823"/>
              <a:ext cx="2459470" cy="3795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Thao </a:t>
              </a:r>
              <a:r>
                <a:rPr lang="en-US" sz="1400" err="1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tác</a:t>
              </a:r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 </a:t>
              </a:r>
              <a:r>
                <a:rPr lang="en-US" sz="1400" err="1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trên</a:t>
              </a:r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 </a:t>
              </a:r>
              <a:r>
                <a:rPr lang="en-US" sz="1400" err="1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dữ</a:t>
              </a:r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 </a:t>
              </a:r>
              <a:r>
                <a:rPr lang="en-US" sz="1400" err="1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liệu</a:t>
              </a:r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 </a:t>
              </a:r>
              <a:r>
                <a:rPr lang="en-US" sz="1400" err="1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mã</a:t>
              </a:r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 </a:t>
              </a:r>
              <a:r>
                <a:rPr lang="en-US" sz="1400" err="1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hóa</a:t>
              </a:r>
              <a:endParaRPr lang="en-US" sz="1400">
                <a:solidFill>
                  <a:schemeClr val="bg1">
                    <a:lumMod val="75000"/>
                  </a:schemeClr>
                </a:solidFill>
                <a:ea typeface="Roboto" charset="0"/>
                <a:cs typeface="Roboto" charset="0"/>
              </a:endParaRPr>
            </a:p>
          </p:txBody>
        </p: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1CE43256-B5EA-44AE-918F-8198941D8D86}"/>
                </a:ext>
              </a:extLst>
            </p:cNvPr>
            <p:cNvGrpSpPr/>
            <p:nvPr/>
          </p:nvGrpSpPr>
          <p:grpSpPr>
            <a:xfrm>
              <a:off x="7397415" y="370411"/>
              <a:ext cx="1046337" cy="139655"/>
              <a:chOff x="6786829" y="379590"/>
              <a:chExt cx="1046337" cy="139655"/>
            </a:xfrm>
          </p:grpSpPr>
          <p:sp>
            <p:nvSpPr>
              <p:cNvPr id="46" name="Google Shape;1378;p25">
                <a:extLst>
                  <a:ext uri="{FF2B5EF4-FFF2-40B4-BE49-F238E27FC236}">
                    <a16:creationId xmlns:a16="http://schemas.microsoft.com/office/drawing/2014/main" id="{654FDD8B-E009-4F23-BFA9-05165FA32570}"/>
                  </a:ext>
                </a:extLst>
              </p:cNvPr>
              <p:cNvSpPr/>
              <p:nvPr/>
            </p:nvSpPr>
            <p:spPr>
              <a:xfrm>
                <a:off x="7011095" y="379590"/>
                <a:ext cx="134228" cy="130630"/>
              </a:xfrm>
              <a:prstGeom prst="ellipse">
                <a:avLst/>
              </a:prstGeom>
              <a:solidFill>
                <a:schemeClr val="accent2">
                  <a:lumMod val="50000"/>
                </a:schemeClr>
              </a:solidFill>
              <a:ln w="12700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47" name="Google Shape;1378;p25">
                <a:extLst>
                  <a:ext uri="{FF2B5EF4-FFF2-40B4-BE49-F238E27FC236}">
                    <a16:creationId xmlns:a16="http://schemas.microsoft.com/office/drawing/2014/main" id="{91F31953-2DD8-4A1F-8D05-C54E6184EDF3}"/>
                  </a:ext>
                </a:extLst>
              </p:cNvPr>
              <p:cNvSpPr/>
              <p:nvPr/>
            </p:nvSpPr>
            <p:spPr>
              <a:xfrm>
                <a:off x="6786829" y="379590"/>
                <a:ext cx="134228" cy="130630"/>
              </a:xfrm>
              <a:prstGeom prst="ellipse">
                <a:avLst/>
              </a:prstGeom>
              <a:solidFill>
                <a:schemeClr val="accent2">
                  <a:lumMod val="50000"/>
                </a:schemeClr>
              </a:solidFill>
              <a:ln w="12700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48" name="Google Shape;1378;p25">
                <a:extLst>
                  <a:ext uri="{FF2B5EF4-FFF2-40B4-BE49-F238E27FC236}">
                    <a16:creationId xmlns:a16="http://schemas.microsoft.com/office/drawing/2014/main" id="{1FC757B9-5BF7-4175-B523-2E7099116EAD}"/>
                  </a:ext>
                </a:extLst>
              </p:cNvPr>
              <p:cNvSpPr/>
              <p:nvPr/>
            </p:nvSpPr>
            <p:spPr>
              <a:xfrm>
                <a:off x="7241577" y="379705"/>
                <a:ext cx="134228" cy="130630"/>
              </a:xfrm>
              <a:prstGeom prst="ellipse">
                <a:avLst/>
              </a:prstGeom>
              <a:solidFill>
                <a:schemeClr val="accent2">
                  <a:lumMod val="50000"/>
                </a:schemeClr>
              </a:solidFill>
              <a:ln w="12700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49" name="Google Shape;1378;p25">
                <a:extLst>
                  <a:ext uri="{FF2B5EF4-FFF2-40B4-BE49-F238E27FC236}">
                    <a16:creationId xmlns:a16="http://schemas.microsoft.com/office/drawing/2014/main" id="{CFB30BB5-8E8C-4928-9D3E-FD9B2E10C6C7}"/>
                  </a:ext>
                </a:extLst>
              </p:cNvPr>
              <p:cNvSpPr/>
              <p:nvPr/>
            </p:nvSpPr>
            <p:spPr>
              <a:xfrm>
                <a:off x="7472936" y="379590"/>
                <a:ext cx="134228" cy="130630"/>
              </a:xfrm>
              <a:prstGeom prst="ellipse">
                <a:avLst/>
              </a:prstGeom>
              <a:solidFill>
                <a:schemeClr val="accent2">
                  <a:lumMod val="50000"/>
                </a:schemeClr>
              </a:solidFill>
              <a:ln w="12700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50" name="Google Shape;1378;p25">
                <a:extLst>
                  <a:ext uri="{FF2B5EF4-FFF2-40B4-BE49-F238E27FC236}">
                    <a16:creationId xmlns:a16="http://schemas.microsoft.com/office/drawing/2014/main" id="{AEF87B12-687A-4444-8A56-52358E9B8EFB}"/>
                  </a:ext>
                </a:extLst>
              </p:cNvPr>
              <p:cNvSpPr/>
              <p:nvPr/>
            </p:nvSpPr>
            <p:spPr>
              <a:xfrm>
                <a:off x="7698938" y="388615"/>
                <a:ext cx="134228" cy="130630"/>
              </a:xfrm>
              <a:prstGeom prst="ellipse">
                <a:avLst/>
              </a:prstGeom>
              <a:noFill/>
              <a:ln w="12700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</p:grp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BB4EBCF5-9A25-4C33-AB17-EB7026962081}"/>
              </a:ext>
            </a:extLst>
          </p:cNvPr>
          <p:cNvGrpSpPr/>
          <p:nvPr/>
        </p:nvGrpSpPr>
        <p:grpSpPr>
          <a:xfrm>
            <a:off x="9785401" y="-4531"/>
            <a:ext cx="2626839" cy="513887"/>
            <a:chOff x="9785401" y="-4531"/>
            <a:chExt cx="2626839" cy="513887"/>
          </a:xfrm>
        </p:grpSpPr>
        <p:sp>
          <p:nvSpPr>
            <p:cNvPr id="74" name="TextBox 9">
              <a:extLst>
                <a:ext uri="{FF2B5EF4-FFF2-40B4-BE49-F238E27FC236}">
                  <a16:creationId xmlns:a16="http://schemas.microsoft.com/office/drawing/2014/main" id="{2F0AAB55-BDA4-4115-9E1F-25792FCD8CDE}"/>
                </a:ext>
              </a:extLst>
            </p:cNvPr>
            <p:cNvSpPr txBox="1"/>
            <p:nvPr/>
          </p:nvSpPr>
          <p:spPr>
            <a:xfrm>
              <a:off x="9785401" y="-4531"/>
              <a:ext cx="2626839" cy="3795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400" err="1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Kết</a:t>
              </a:r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 </a:t>
              </a:r>
              <a:r>
                <a:rPr lang="en-US" sz="1400" err="1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quả</a:t>
              </a:r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 </a:t>
              </a:r>
              <a:r>
                <a:rPr lang="en-US" sz="1400" err="1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và</a:t>
              </a:r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 </a:t>
              </a:r>
              <a:r>
                <a:rPr lang="en-US" sz="1400" err="1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hướng</a:t>
              </a:r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 </a:t>
              </a:r>
              <a:r>
                <a:rPr lang="en-US" sz="1400" err="1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phát</a:t>
              </a:r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 </a:t>
              </a:r>
              <a:r>
                <a:rPr lang="en-US" sz="1400" err="1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triển</a:t>
              </a:r>
              <a:endParaRPr lang="en-US" sz="1400">
                <a:solidFill>
                  <a:schemeClr val="bg1">
                    <a:lumMod val="75000"/>
                  </a:schemeClr>
                </a:solidFill>
                <a:ea typeface="Roboto" charset="0"/>
                <a:cs typeface="Roboto" charset="0"/>
              </a:endParaRPr>
            </a:p>
          </p:txBody>
        </p: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76127E0B-759B-4944-ACA2-C1A962627BD7}"/>
                </a:ext>
              </a:extLst>
            </p:cNvPr>
            <p:cNvGrpSpPr/>
            <p:nvPr/>
          </p:nvGrpSpPr>
          <p:grpSpPr>
            <a:xfrm>
              <a:off x="10970258" y="370812"/>
              <a:ext cx="332729" cy="138544"/>
              <a:chOff x="10970258" y="370812"/>
              <a:chExt cx="332729" cy="138544"/>
            </a:xfrm>
          </p:grpSpPr>
          <p:sp>
            <p:nvSpPr>
              <p:cNvPr id="76" name="Google Shape;1378;p25">
                <a:extLst>
                  <a:ext uri="{FF2B5EF4-FFF2-40B4-BE49-F238E27FC236}">
                    <a16:creationId xmlns:a16="http://schemas.microsoft.com/office/drawing/2014/main" id="{2FD533D4-9CF2-48C6-848C-6F19DC5CD557}"/>
                  </a:ext>
                </a:extLst>
              </p:cNvPr>
              <p:cNvSpPr/>
              <p:nvPr/>
            </p:nvSpPr>
            <p:spPr>
              <a:xfrm>
                <a:off x="10970258" y="370812"/>
                <a:ext cx="134228" cy="130630"/>
              </a:xfrm>
              <a:prstGeom prst="ellipse">
                <a:avLst/>
              </a:prstGeom>
              <a:noFill/>
              <a:ln w="12700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77" name="Google Shape;1378;p25">
                <a:extLst>
                  <a:ext uri="{FF2B5EF4-FFF2-40B4-BE49-F238E27FC236}">
                    <a16:creationId xmlns:a16="http://schemas.microsoft.com/office/drawing/2014/main" id="{154FBE1F-DABC-4E51-A814-10E1903FCF88}"/>
                  </a:ext>
                </a:extLst>
              </p:cNvPr>
              <p:cNvSpPr/>
              <p:nvPr/>
            </p:nvSpPr>
            <p:spPr>
              <a:xfrm>
                <a:off x="11168759" y="378726"/>
                <a:ext cx="134228" cy="130630"/>
              </a:xfrm>
              <a:prstGeom prst="ellipse">
                <a:avLst/>
              </a:prstGeom>
              <a:solidFill>
                <a:schemeClr val="accent2">
                  <a:lumMod val="50000"/>
                </a:schemeClr>
              </a:solidFill>
              <a:ln w="12700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043261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Hình chữ nhật 9">
            <a:extLst>
              <a:ext uri="{FF2B5EF4-FFF2-40B4-BE49-F238E27FC236}">
                <a16:creationId xmlns:a16="http://schemas.microsoft.com/office/drawing/2014/main" id="{A0C61752-0720-4129-AEA9-D6D0FC235F72}"/>
              </a:ext>
            </a:extLst>
          </p:cNvPr>
          <p:cNvSpPr/>
          <p:nvPr/>
        </p:nvSpPr>
        <p:spPr>
          <a:xfrm>
            <a:off x="0" y="-1"/>
            <a:ext cx="12192000" cy="638175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75000"/>
              </a:schemeClr>
            </a:solidFill>
          </a:ln>
          <a:effectLst>
            <a:softEdge rad="3175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Hình chữ nhật 15">
            <a:extLst>
              <a:ext uri="{FF2B5EF4-FFF2-40B4-BE49-F238E27FC236}">
                <a16:creationId xmlns:a16="http://schemas.microsoft.com/office/drawing/2014/main" id="{4868985F-2EE5-451F-9246-B16ECCE8DAC7}"/>
              </a:ext>
            </a:extLst>
          </p:cNvPr>
          <p:cNvSpPr/>
          <p:nvPr/>
        </p:nvSpPr>
        <p:spPr>
          <a:xfrm>
            <a:off x="0" y="566198"/>
            <a:ext cx="12192000" cy="63817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  <a:effectLst>
            <a:softEdge rad="3175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Hình chữ nhật 38">
            <a:extLst>
              <a:ext uri="{FF2B5EF4-FFF2-40B4-BE49-F238E27FC236}">
                <a16:creationId xmlns:a16="http://schemas.microsoft.com/office/drawing/2014/main" id="{90E77778-7BFE-480B-93F7-37F452CA6E13}"/>
              </a:ext>
            </a:extLst>
          </p:cNvPr>
          <p:cNvSpPr/>
          <p:nvPr/>
        </p:nvSpPr>
        <p:spPr>
          <a:xfrm>
            <a:off x="0" y="-1"/>
            <a:ext cx="12192000" cy="638175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75000"/>
              </a:schemeClr>
            </a:solidFill>
          </a:ln>
          <a:effectLst>
            <a:softEdge rad="3175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Hình chữ nhật 39">
            <a:extLst>
              <a:ext uri="{FF2B5EF4-FFF2-40B4-BE49-F238E27FC236}">
                <a16:creationId xmlns:a16="http://schemas.microsoft.com/office/drawing/2014/main" id="{6DA48FA2-7042-4444-B807-0907FA78617A}"/>
              </a:ext>
            </a:extLst>
          </p:cNvPr>
          <p:cNvSpPr/>
          <p:nvPr/>
        </p:nvSpPr>
        <p:spPr>
          <a:xfrm>
            <a:off x="0" y="-1"/>
            <a:ext cx="12192000" cy="638175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75000"/>
              </a:schemeClr>
            </a:solidFill>
          </a:ln>
          <a:effectLst>
            <a:softEdge rad="3175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8">
            <a:extLst>
              <a:ext uri="{FF2B5EF4-FFF2-40B4-BE49-F238E27FC236}">
                <a16:creationId xmlns:a16="http://schemas.microsoft.com/office/drawing/2014/main" id="{C892BF82-905D-401C-9127-3F234C40D8AC}"/>
              </a:ext>
            </a:extLst>
          </p:cNvPr>
          <p:cNvSpPr txBox="1"/>
          <p:nvPr/>
        </p:nvSpPr>
        <p:spPr>
          <a:xfrm>
            <a:off x="504116" y="2675071"/>
            <a:ext cx="4829510" cy="279954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000" spc="3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Tạo khóa từ tập MK và tập thuộc tính S</a:t>
            </a:r>
          </a:p>
          <a:p>
            <a:pPr algn="just">
              <a:lnSpc>
                <a:spcPct val="150000"/>
              </a:lnSpc>
            </a:pPr>
            <a:r>
              <a:rPr lang="en-US" sz="2000" spc="3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Sử dụng các số ngẫu nhiên trong quá trình tạo khóa</a:t>
            </a:r>
          </a:p>
          <a:p>
            <a:pPr algn="just">
              <a:lnSpc>
                <a:spcPct val="150000"/>
              </a:lnSpc>
            </a:pPr>
            <a:r>
              <a:rPr lang="en-US" sz="2000" spc="3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Kết quả trả về khóa liên kết với tập thuộc tính</a:t>
            </a:r>
          </a:p>
        </p:txBody>
      </p:sp>
      <p:sp>
        <p:nvSpPr>
          <p:cNvPr id="33" name="Hình chữ nhật 32">
            <a:extLst>
              <a:ext uri="{FF2B5EF4-FFF2-40B4-BE49-F238E27FC236}">
                <a16:creationId xmlns:a16="http://schemas.microsoft.com/office/drawing/2014/main" id="{F7A44EC9-3551-409B-8532-36540239BBA4}"/>
              </a:ext>
            </a:extLst>
          </p:cNvPr>
          <p:cNvSpPr/>
          <p:nvPr/>
        </p:nvSpPr>
        <p:spPr>
          <a:xfrm>
            <a:off x="0" y="-1"/>
            <a:ext cx="12192000" cy="638175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75000"/>
              </a:schemeClr>
            </a:solidFill>
          </a:ln>
          <a:effectLst>
            <a:softEdge rad="3175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Hình chữ nhật 33">
            <a:extLst>
              <a:ext uri="{FF2B5EF4-FFF2-40B4-BE49-F238E27FC236}">
                <a16:creationId xmlns:a16="http://schemas.microsoft.com/office/drawing/2014/main" id="{9946C5FF-AE29-4367-A2EA-262728C01E70}"/>
              </a:ext>
            </a:extLst>
          </p:cNvPr>
          <p:cNvSpPr/>
          <p:nvPr/>
        </p:nvSpPr>
        <p:spPr>
          <a:xfrm>
            <a:off x="0" y="-1"/>
            <a:ext cx="12192000" cy="638175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75000"/>
              </a:schemeClr>
            </a:solidFill>
          </a:ln>
          <a:effectLst>
            <a:softEdge rad="3175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Hình chữ nhật 35">
            <a:extLst>
              <a:ext uri="{FF2B5EF4-FFF2-40B4-BE49-F238E27FC236}">
                <a16:creationId xmlns:a16="http://schemas.microsoft.com/office/drawing/2014/main" id="{87164A13-251A-47FC-9704-4E658AA6CAD3}"/>
              </a:ext>
            </a:extLst>
          </p:cNvPr>
          <p:cNvSpPr/>
          <p:nvPr/>
        </p:nvSpPr>
        <p:spPr>
          <a:xfrm>
            <a:off x="0" y="-1"/>
            <a:ext cx="12192000" cy="638175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75000"/>
              </a:schemeClr>
            </a:solidFill>
          </a:ln>
          <a:effectLst>
            <a:softEdge rad="3175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805ADF-1872-47C2-BE99-394A05E5C1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354" b="1"/>
          <a:stretch/>
        </p:blipFill>
        <p:spPr>
          <a:xfrm>
            <a:off x="5517593" y="2200940"/>
            <a:ext cx="6497426" cy="3404592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997DB53-CB74-4024-9222-454D520944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C6220-5288-4181-BC71-CF33DA912F5D}" type="slidenum">
              <a:rPr lang="en-ID" smtClean="0"/>
              <a:t>14</a:t>
            </a:fld>
            <a:endParaRPr lang="en-ID"/>
          </a:p>
        </p:txBody>
      </p:sp>
      <p:sp>
        <p:nvSpPr>
          <p:cNvPr id="43" name="TextBox 9">
            <a:extLst>
              <a:ext uri="{FF2B5EF4-FFF2-40B4-BE49-F238E27FC236}">
                <a16:creationId xmlns:a16="http://schemas.microsoft.com/office/drawing/2014/main" id="{5DB67E09-2647-493F-8666-A0679F630994}"/>
              </a:ext>
            </a:extLst>
          </p:cNvPr>
          <p:cNvSpPr txBox="1"/>
          <p:nvPr/>
        </p:nvSpPr>
        <p:spPr>
          <a:xfrm>
            <a:off x="98915" y="557991"/>
            <a:ext cx="120930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>
                <a:solidFill>
                  <a:schemeClr val="accent2">
                    <a:lumMod val="50000"/>
                  </a:schemeClr>
                </a:solidFill>
                <a:ea typeface="Roboto" charset="0"/>
                <a:cs typeface="Roboto" charset="0"/>
              </a:rPr>
              <a:t>5.2. Ciphertext-policy Attribute Encryption 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9BB76DA0-B0D7-4322-8155-508226A0F162}"/>
              </a:ext>
            </a:extLst>
          </p:cNvPr>
          <p:cNvGrpSpPr/>
          <p:nvPr/>
        </p:nvGrpSpPr>
        <p:grpSpPr>
          <a:xfrm>
            <a:off x="2623494" y="-5362"/>
            <a:ext cx="3432272" cy="507978"/>
            <a:chOff x="2623494" y="-5362"/>
            <a:chExt cx="3432272" cy="507978"/>
          </a:xfrm>
        </p:grpSpPr>
        <p:sp>
          <p:nvSpPr>
            <p:cNvPr id="45" name="TextBox 9">
              <a:extLst>
                <a:ext uri="{FF2B5EF4-FFF2-40B4-BE49-F238E27FC236}">
                  <a16:creationId xmlns:a16="http://schemas.microsoft.com/office/drawing/2014/main" id="{5B3E312C-9C34-4C13-9220-9053EA3D69FD}"/>
                </a:ext>
              </a:extLst>
            </p:cNvPr>
            <p:cNvSpPr txBox="1"/>
            <p:nvPr/>
          </p:nvSpPr>
          <p:spPr>
            <a:xfrm>
              <a:off x="2623494" y="-5362"/>
              <a:ext cx="3432272" cy="3795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400" err="1">
                  <a:solidFill>
                    <a:schemeClr val="bg1">
                      <a:lumMod val="95000"/>
                    </a:schemeClr>
                  </a:solidFill>
                  <a:ea typeface="Roboto" charset="0"/>
                  <a:cs typeface="Roboto" charset="0"/>
                </a:rPr>
                <a:t>Điều</a:t>
              </a:r>
              <a:r>
                <a:rPr lang="en-US" sz="1400">
                  <a:solidFill>
                    <a:schemeClr val="bg1">
                      <a:lumMod val="95000"/>
                    </a:schemeClr>
                  </a:solidFill>
                  <a:ea typeface="Roboto" charset="0"/>
                  <a:cs typeface="Roboto" charset="0"/>
                </a:rPr>
                <a:t> </a:t>
              </a:r>
              <a:r>
                <a:rPr lang="en-US" sz="1400" err="1">
                  <a:solidFill>
                    <a:schemeClr val="bg1">
                      <a:lumMod val="95000"/>
                    </a:schemeClr>
                  </a:solidFill>
                  <a:ea typeface="Roboto" charset="0"/>
                  <a:cs typeface="Roboto" charset="0"/>
                </a:rPr>
                <a:t>khiển</a:t>
              </a:r>
              <a:r>
                <a:rPr lang="en-US" sz="1400">
                  <a:solidFill>
                    <a:schemeClr val="bg1">
                      <a:lumMod val="95000"/>
                    </a:schemeClr>
                  </a:solidFill>
                  <a:ea typeface="Roboto" charset="0"/>
                  <a:cs typeface="Roboto" charset="0"/>
                </a:rPr>
                <a:t> </a:t>
              </a:r>
              <a:r>
                <a:rPr lang="en-US" sz="1400" err="1">
                  <a:solidFill>
                    <a:schemeClr val="bg1">
                      <a:lumMod val="95000"/>
                    </a:schemeClr>
                  </a:solidFill>
                  <a:ea typeface="Roboto" charset="0"/>
                  <a:cs typeface="Roboto" charset="0"/>
                </a:rPr>
                <a:t>truy</a:t>
              </a:r>
              <a:r>
                <a:rPr lang="en-US" sz="1400">
                  <a:solidFill>
                    <a:schemeClr val="bg1">
                      <a:lumMod val="95000"/>
                    </a:schemeClr>
                  </a:solidFill>
                  <a:ea typeface="Roboto" charset="0"/>
                  <a:cs typeface="Roboto" charset="0"/>
                </a:rPr>
                <a:t> </a:t>
              </a:r>
              <a:r>
                <a:rPr lang="en-US" sz="1400" err="1">
                  <a:solidFill>
                    <a:schemeClr val="bg1">
                      <a:lumMod val="95000"/>
                    </a:schemeClr>
                  </a:solidFill>
                  <a:ea typeface="Roboto" charset="0"/>
                  <a:cs typeface="Roboto" charset="0"/>
                </a:rPr>
                <a:t>cập</a:t>
              </a:r>
              <a:r>
                <a:rPr lang="en-US" sz="1400">
                  <a:solidFill>
                    <a:schemeClr val="bg1">
                      <a:lumMod val="95000"/>
                    </a:schemeClr>
                  </a:solidFill>
                  <a:ea typeface="Roboto" charset="0"/>
                  <a:cs typeface="Roboto" charset="0"/>
                </a:rPr>
                <a:t> </a:t>
              </a:r>
              <a:r>
                <a:rPr lang="en-US" sz="1400" err="1">
                  <a:solidFill>
                    <a:schemeClr val="bg1">
                      <a:lumMod val="95000"/>
                    </a:schemeClr>
                  </a:solidFill>
                  <a:ea typeface="Roboto" charset="0"/>
                  <a:cs typeface="Roboto" charset="0"/>
                </a:rPr>
                <a:t>trên</a:t>
              </a:r>
              <a:r>
                <a:rPr lang="en-US" sz="1400">
                  <a:solidFill>
                    <a:schemeClr val="bg1">
                      <a:lumMod val="95000"/>
                    </a:schemeClr>
                  </a:solidFill>
                  <a:ea typeface="Roboto" charset="0"/>
                  <a:cs typeface="Roboto" charset="0"/>
                </a:rPr>
                <a:t> </a:t>
              </a:r>
              <a:r>
                <a:rPr lang="en-US" sz="1400" err="1">
                  <a:solidFill>
                    <a:schemeClr val="bg1">
                      <a:lumMod val="95000"/>
                    </a:schemeClr>
                  </a:solidFill>
                  <a:ea typeface="Roboto" charset="0"/>
                  <a:cs typeface="Roboto" charset="0"/>
                </a:rPr>
                <a:t>dữ</a:t>
              </a:r>
              <a:r>
                <a:rPr lang="en-US" sz="1400">
                  <a:solidFill>
                    <a:schemeClr val="bg1">
                      <a:lumMod val="95000"/>
                    </a:schemeClr>
                  </a:solidFill>
                  <a:ea typeface="Roboto" charset="0"/>
                  <a:cs typeface="Roboto" charset="0"/>
                </a:rPr>
                <a:t> </a:t>
              </a:r>
              <a:r>
                <a:rPr lang="en-US" sz="1400" err="1">
                  <a:solidFill>
                    <a:schemeClr val="bg1">
                      <a:lumMod val="95000"/>
                    </a:schemeClr>
                  </a:solidFill>
                  <a:ea typeface="Roboto" charset="0"/>
                  <a:cs typeface="Roboto" charset="0"/>
                </a:rPr>
                <a:t>liệu</a:t>
              </a:r>
              <a:r>
                <a:rPr lang="en-US" sz="1400">
                  <a:solidFill>
                    <a:schemeClr val="bg1">
                      <a:lumMod val="95000"/>
                    </a:schemeClr>
                  </a:solidFill>
                  <a:ea typeface="Roboto" charset="0"/>
                  <a:cs typeface="Roboto" charset="0"/>
                </a:rPr>
                <a:t> </a:t>
              </a:r>
              <a:r>
                <a:rPr lang="en-US" sz="1400" err="1">
                  <a:solidFill>
                    <a:schemeClr val="bg1">
                      <a:lumMod val="95000"/>
                    </a:schemeClr>
                  </a:solidFill>
                  <a:ea typeface="Roboto" charset="0"/>
                  <a:cs typeface="Roboto" charset="0"/>
                </a:rPr>
                <a:t>mã</a:t>
              </a:r>
              <a:r>
                <a:rPr lang="en-US" sz="1400">
                  <a:solidFill>
                    <a:schemeClr val="bg1">
                      <a:lumMod val="95000"/>
                    </a:schemeClr>
                  </a:solidFill>
                  <a:ea typeface="Roboto" charset="0"/>
                  <a:cs typeface="Roboto" charset="0"/>
                </a:rPr>
                <a:t> </a:t>
              </a:r>
              <a:r>
                <a:rPr lang="en-US" sz="1400" err="1">
                  <a:solidFill>
                    <a:schemeClr val="bg1">
                      <a:lumMod val="95000"/>
                    </a:schemeClr>
                  </a:solidFill>
                  <a:ea typeface="Roboto" charset="0"/>
                  <a:cs typeface="Roboto" charset="0"/>
                </a:rPr>
                <a:t>hóa</a:t>
              </a:r>
              <a:endParaRPr lang="en-US" sz="1400">
                <a:solidFill>
                  <a:schemeClr val="bg1">
                    <a:lumMod val="95000"/>
                  </a:schemeClr>
                </a:solidFill>
                <a:ea typeface="Roboto" charset="0"/>
                <a:cs typeface="Roboto" charset="0"/>
              </a:endParaRPr>
            </a:p>
          </p:txBody>
        </p: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43366D46-5DFD-40FE-9E28-EEBA5287E96B}"/>
                </a:ext>
              </a:extLst>
            </p:cNvPr>
            <p:cNvGrpSpPr/>
            <p:nvPr/>
          </p:nvGrpSpPr>
          <p:grpSpPr>
            <a:xfrm>
              <a:off x="3412895" y="364052"/>
              <a:ext cx="1633013" cy="138564"/>
              <a:chOff x="2722410" y="364052"/>
              <a:chExt cx="1633013" cy="138564"/>
            </a:xfrm>
          </p:grpSpPr>
          <p:sp>
            <p:nvSpPr>
              <p:cNvPr id="47" name="Google Shape;1378;p25">
                <a:extLst>
                  <a:ext uri="{FF2B5EF4-FFF2-40B4-BE49-F238E27FC236}">
                    <a16:creationId xmlns:a16="http://schemas.microsoft.com/office/drawing/2014/main" id="{3F58F09C-444E-4E8D-896A-831A56DCD406}"/>
                  </a:ext>
                </a:extLst>
              </p:cNvPr>
              <p:cNvSpPr/>
              <p:nvPr/>
            </p:nvSpPr>
            <p:spPr>
              <a:xfrm>
                <a:off x="2937418" y="371986"/>
                <a:ext cx="134228" cy="130630"/>
              </a:xfrm>
              <a:prstGeom prst="ellipse">
                <a:avLst/>
              </a:prstGeom>
              <a:noFill/>
              <a:ln w="12700">
                <a:solidFill>
                  <a:schemeClr val="bg1"/>
                </a:solidFill>
              </a:ln>
              <a:effectLst/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48" name="Google Shape;1378;p25">
                <a:extLst>
                  <a:ext uri="{FF2B5EF4-FFF2-40B4-BE49-F238E27FC236}">
                    <a16:creationId xmlns:a16="http://schemas.microsoft.com/office/drawing/2014/main" id="{1A8B81D6-E6D8-4041-9A0C-9581D4C1E425}"/>
                  </a:ext>
                </a:extLst>
              </p:cNvPr>
              <p:cNvSpPr/>
              <p:nvPr/>
            </p:nvSpPr>
            <p:spPr>
              <a:xfrm>
                <a:off x="3152426" y="369140"/>
                <a:ext cx="134228" cy="130630"/>
              </a:xfrm>
              <a:prstGeom prst="ellipse">
                <a:avLst/>
              </a:prstGeom>
              <a:noFill/>
              <a:ln w="12700">
                <a:solidFill>
                  <a:schemeClr val="bg1"/>
                </a:solidFill>
              </a:ln>
              <a:effectLst/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49" name="Google Shape;1378;p25">
                <a:extLst>
                  <a:ext uri="{FF2B5EF4-FFF2-40B4-BE49-F238E27FC236}">
                    <a16:creationId xmlns:a16="http://schemas.microsoft.com/office/drawing/2014/main" id="{FAA8FECE-7FCD-41C8-9A87-45FDC7D08310}"/>
                  </a:ext>
                </a:extLst>
              </p:cNvPr>
              <p:cNvSpPr/>
              <p:nvPr/>
            </p:nvSpPr>
            <p:spPr>
              <a:xfrm>
                <a:off x="3364613" y="369140"/>
                <a:ext cx="134228" cy="130630"/>
              </a:xfrm>
              <a:prstGeom prst="ellipse">
                <a:avLst/>
              </a:prstGeom>
              <a:noFill/>
              <a:ln w="12700">
                <a:solidFill>
                  <a:schemeClr val="bg1"/>
                </a:solidFill>
              </a:ln>
              <a:effectLst/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50" name="Google Shape;1378;p25">
                <a:extLst>
                  <a:ext uri="{FF2B5EF4-FFF2-40B4-BE49-F238E27FC236}">
                    <a16:creationId xmlns:a16="http://schemas.microsoft.com/office/drawing/2014/main" id="{6EB41BB5-26AF-4ADD-A94D-17B9C8B0CB6D}"/>
                  </a:ext>
                </a:extLst>
              </p:cNvPr>
              <p:cNvSpPr/>
              <p:nvPr/>
            </p:nvSpPr>
            <p:spPr>
              <a:xfrm>
                <a:off x="2722410" y="369140"/>
                <a:ext cx="134228" cy="130630"/>
              </a:xfrm>
              <a:prstGeom prst="ellipse">
                <a:avLst/>
              </a:prstGeom>
              <a:noFill/>
              <a:ln w="12700">
                <a:solidFill>
                  <a:schemeClr val="bg1"/>
                </a:solidFill>
              </a:ln>
              <a:effectLst/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51" name="Google Shape;1378;p25">
                <a:extLst>
                  <a:ext uri="{FF2B5EF4-FFF2-40B4-BE49-F238E27FC236}">
                    <a16:creationId xmlns:a16="http://schemas.microsoft.com/office/drawing/2014/main" id="{ED98BAA1-F0C9-4461-899C-C154588D7CC9}"/>
                  </a:ext>
                </a:extLst>
              </p:cNvPr>
              <p:cNvSpPr/>
              <p:nvPr/>
            </p:nvSpPr>
            <p:spPr>
              <a:xfrm>
                <a:off x="3579621" y="369140"/>
                <a:ext cx="134228" cy="130630"/>
              </a:xfrm>
              <a:prstGeom prst="ellipse">
                <a:avLst/>
              </a:prstGeom>
              <a:noFill/>
              <a:ln w="12700">
                <a:solidFill>
                  <a:schemeClr val="bg1"/>
                </a:solidFill>
              </a:ln>
              <a:effectLst/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52" name="Google Shape;1378;p25">
                <a:extLst>
                  <a:ext uri="{FF2B5EF4-FFF2-40B4-BE49-F238E27FC236}">
                    <a16:creationId xmlns:a16="http://schemas.microsoft.com/office/drawing/2014/main" id="{AD5CE3D7-8ADE-420A-B755-D32BF9C012B9}"/>
                  </a:ext>
                </a:extLst>
              </p:cNvPr>
              <p:cNvSpPr/>
              <p:nvPr/>
            </p:nvSpPr>
            <p:spPr>
              <a:xfrm>
                <a:off x="3794000" y="364052"/>
                <a:ext cx="134228" cy="13063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53" name="Google Shape;1378;p25">
                <a:extLst>
                  <a:ext uri="{FF2B5EF4-FFF2-40B4-BE49-F238E27FC236}">
                    <a16:creationId xmlns:a16="http://schemas.microsoft.com/office/drawing/2014/main" id="{35B88A71-C332-41D5-A61F-6061D9CD2A76}"/>
                  </a:ext>
                </a:extLst>
              </p:cNvPr>
              <p:cNvSpPr/>
              <p:nvPr/>
            </p:nvSpPr>
            <p:spPr>
              <a:xfrm>
                <a:off x="4006187" y="364052"/>
                <a:ext cx="134228" cy="130630"/>
              </a:xfrm>
              <a:prstGeom prst="ellipse">
                <a:avLst/>
              </a:prstGeom>
              <a:noFill/>
              <a:ln w="12700">
                <a:solidFill>
                  <a:schemeClr val="bg1"/>
                </a:solidFill>
              </a:ln>
              <a:effectLst/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54" name="Google Shape;1378;p25">
                <a:extLst>
                  <a:ext uri="{FF2B5EF4-FFF2-40B4-BE49-F238E27FC236}">
                    <a16:creationId xmlns:a16="http://schemas.microsoft.com/office/drawing/2014/main" id="{2994B9B3-D17F-4793-92B0-4AD3855D5D48}"/>
                  </a:ext>
                </a:extLst>
              </p:cNvPr>
              <p:cNvSpPr/>
              <p:nvPr/>
            </p:nvSpPr>
            <p:spPr>
              <a:xfrm>
                <a:off x="4221195" y="364052"/>
                <a:ext cx="134228" cy="130630"/>
              </a:xfrm>
              <a:prstGeom prst="ellipse">
                <a:avLst/>
              </a:prstGeom>
              <a:noFill/>
              <a:ln w="12700">
                <a:solidFill>
                  <a:schemeClr val="bg1"/>
                </a:solidFill>
              </a:ln>
              <a:effectLst/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</p:grp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2D3960CA-0DDC-4F39-9C4C-EC8DDB4591DE}"/>
              </a:ext>
            </a:extLst>
          </p:cNvPr>
          <p:cNvGrpSpPr/>
          <p:nvPr/>
        </p:nvGrpSpPr>
        <p:grpSpPr>
          <a:xfrm>
            <a:off x="0" y="-1"/>
            <a:ext cx="1787869" cy="510221"/>
            <a:chOff x="0" y="-1"/>
            <a:chExt cx="1787869" cy="510221"/>
          </a:xfrm>
        </p:grpSpPr>
        <p:sp>
          <p:nvSpPr>
            <p:cNvPr id="56" name="TextBox 9">
              <a:extLst>
                <a:ext uri="{FF2B5EF4-FFF2-40B4-BE49-F238E27FC236}">
                  <a16:creationId xmlns:a16="http://schemas.microsoft.com/office/drawing/2014/main" id="{3EBFAE58-00A1-4690-8446-5BD6C02EA1A3}"/>
                </a:ext>
              </a:extLst>
            </p:cNvPr>
            <p:cNvSpPr txBox="1"/>
            <p:nvPr/>
          </p:nvSpPr>
          <p:spPr>
            <a:xfrm>
              <a:off x="0" y="-1"/>
              <a:ext cx="1787869" cy="3795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400" err="1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Giới</a:t>
              </a:r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 </a:t>
              </a:r>
              <a:r>
                <a:rPr lang="en-US" sz="1400" err="1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Saira Condensed" panose="020B0604020202020204" charset="0"/>
                </a:rPr>
                <a:t>thiệu</a:t>
              </a:r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 </a:t>
              </a:r>
              <a:r>
                <a:rPr lang="en-US" sz="1400" err="1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tổng</a:t>
              </a:r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 </a:t>
              </a:r>
              <a:r>
                <a:rPr lang="en-US" sz="1400" err="1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quan</a:t>
              </a:r>
              <a:endParaRPr lang="en-US" sz="1400">
                <a:solidFill>
                  <a:schemeClr val="bg1">
                    <a:lumMod val="75000"/>
                  </a:schemeClr>
                </a:solidFill>
                <a:ea typeface="Roboto" charset="0"/>
                <a:cs typeface="Roboto" charset="0"/>
              </a:endParaRPr>
            </a:p>
          </p:txBody>
        </p: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F9ECB416-98FF-40E0-9F7A-94DC2258D5C4}"/>
                </a:ext>
              </a:extLst>
            </p:cNvPr>
            <p:cNvGrpSpPr/>
            <p:nvPr/>
          </p:nvGrpSpPr>
          <p:grpSpPr>
            <a:xfrm>
              <a:off x="552837" y="370411"/>
              <a:ext cx="775784" cy="139809"/>
              <a:chOff x="552837" y="370411"/>
              <a:chExt cx="775784" cy="139809"/>
            </a:xfrm>
          </p:grpSpPr>
          <p:sp>
            <p:nvSpPr>
              <p:cNvPr id="58" name="Google Shape;1378;p25">
                <a:extLst>
                  <a:ext uri="{FF2B5EF4-FFF2-40B4-BE49-F238E27FC236}">
                    <a16:creationId xmlns:a16="http://schemas.microsoft.com/office/drawing/2014/main" id="{F557F7BA-9DF7-4948-8766-BE275D9AAE2F}"/>
                  </a:ext>
                </a:extLst>
              </p:cNvPr>
              <p:cNvSpPr/>
              <p:nvPr/>
            </p:nvSpPr>
            <p:spPr>
              <a:xfrm>
                <a:off x="767845" y="371821"/>
                <a:ext cx="134228" cy="130630"/>
              </a:xfrm>
              <a:prstGeom prst="ellipse">
                <a:avLst/>
              </a:prstGeom>
              <a:noFill/>
              <a:ln w="12700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59" name="Google Shape;1378;p25">
                <a:extLst>
                  <a:ext uri="{FF2B5EF4-FFF2-40B4-BE49-F238E27FC236}">
                    <a16:creationId xmlns:a16="http://schemas.microsoft.com/office/drawing/2014/main" id="{1C92D412-1D00-4827-A2F0-522DD3C99A4A}"/>
                  </a:ext>
                </a:extLst>
              </p:cNvPr>
              <p:cNvSpPr/>
              <p:nvPr/>
            </p:nvSpPr>
            <p:spPr>
              <a:xfrm>
                <a:off x="978805" y="370411"/>
                <a:ext cx="134228" cy="130630"/>
              </a:xfrm>
              <a:prstGeom prst="ellipse">
                <a:avLst/>
              </a:prstGeom>
              <a:noFill/>
              <a:ln w="12700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60" name="Google Shape;1378;p25">
                <a:extLst>
                  <a:ext uri="{FF2B5EF4-FFF2-40B4-BE49-F238E27FC236}">
                    <a16:creationId xmlns:a16="http://schemas.microsoft.com/office/drawing/2014/main" id="{BB7FA054-0306-4FE5-BE99-9FAE003E0036}"/>
                  </a:ext>
                </a:extLst>
              </p:cNvPr>
              <p:cNvSpPr/>
              <p:nvPr/>
            </p:nvSpPr>
            <p:spPr>
              <a:xfrm>
                <a:off x="552837" y="379590"/>
                <a:ext cx="134228" cy="130630"/>
              </a:xfrm>
              <a:prstGeom prst="ellipse">
                <a:avLst/>
              </a:prstGeom>
              <a:noFill/>
              <a:ln w="12700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61" name="Google Shape;1378;p25">
                <a:extLst>
                  <a:ext uri="{FF2B5EF4-FFF2-40B4-BE49-F238E27FC236}">
                    <a16:creationId xmlns:a16="http://schemas.microsoft.com/office/drawing/2014/main" id="{7BC313B8-56FF-4DD4-ABC4-7497B2F7E753}"/>
                  </a:ext>
                </a:extLst>
              </p:cNvPr>
              <p:cNvSpPr/>
              <p:nvPr/>
            </p:nvSpPr>
            <p:spPr>
              <a:xfrm>
                <a:off x="1194393" y="370411"/>
                <a:ext cx="134228" cy="130630"/>
              </a:xfrm>
              <a:prstGeom prst="ellipse">
                <a:avLst/>
              </a:prstGeom>
              <a:noFill/>
              <a:ln w="12700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</p:grp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CFF5D12-266B-4897-8CB7-16ED8DC05120}"/>
              </a:ext>
            </a:extLst>
          </p:cNvPr>
          <p:cNvGrpSpPr/>
          <p:nvPr/>
        </p:nvGrpSpPr>
        <p:grpSpPr>
          <a:xfrm>
            <a:off x="6665480" y="2823"/>
            <a:ext cx="2459470" cy="507243"/>
            <a:chOff x="6665480" y="2823"/>
            <a:chExt cx="2459470" cy="507243"/>
          </a:xfrm>
        </p:grpSpPr>
        <p:sp>
          <p:nvSpPr>
            <p:cNvPr id="42" name="TextBox 9">
              <a:extLst>
                <a:ext uri="{FF2B5EF4-FFF2-40B4-BE49-F238E27FC236}">
                  <a16:creationId xmlns:a16="http://schemas.microsoft.com/office/drawing/2014/main" id="{76DE93FA-B949-4794-AD06-237DE85A05C4}"/>
                </a:ext>
              </a:extLst>
            </p:cNvPr>
            <p:cNvSpPr txBox="1"/>
            <p:nvPr/>
          </p:nvSpPr>
          <p:spPr>
            <a:xfrm>
              <a:off x="6665480" y="2823"/>
              <a:ext cx="2459470" cy="3795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Thao </a:t>
              </a:r>
              <a:r>
                <a:rPr lang="en-US" sz="1400" err="1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tác</a:t>
              </a:r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 </a:t>
              </a:r>
              <a:r>
                <a:rPr lang="en-US" sz="1400" err="1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trên</a:t>
              </a:r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 </a:t>
              </a:r>
              <a:r>
                <a:rPr lang="en-US" sz="1400" err="1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dữ</a:t>
              </a:r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 </a:t>
              </a:r>
              <a:r>
                <a:rPr lang="en-US" sz="1400" err="1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liệu</a:t>
              </a:r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 </a:t>
              </a:r>
              <a:r>
                <a:rPr lang="en-US" sz="1400" err="1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mã</a:t>
              </a:r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 </a:t>
              </a:r>
              <a:r>
                <a:rPr lang="en-US" sz="1400" err="1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hóa</a:t>
              </a:r>
              <a:endParaRPr lang="en-US" sz="1400">
                <a:solidFill>
                  <a:schemeClr val="bg1">
                    <a:lumMod val="75000"/>
                  </a:schemeClr>
                </a:solidFill>
                <a:ea typeface="Roboto" charset="0"/>
                <a:cs typeface="Roboto" charset="0"/>
              </a:endParaRPr>
            </a:p>
          </p:txBody>
        </p: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E81A3EB9-06D9-4BB5-8DA2-9EB093EB8A43}"/>
                </a:ext>
              </a:extLst>
            </p:cNvPr>
            <p:cNvGrpSpPr/>
            <p:nvPr/>
          </p:nvGrpSpPr>
          <p:grpSpPr>
            <a:xfrm>
              <a:off x="7397415" y="370411"/>
              <a:ext cx="1046337" cy="139655"/>
              <a:chOff x="6786829" y="379590"/>
              <a:chExt cx="1046337" cy="139655"/>
            </a:xfrm>
          </p:grpSpPr>
          <p:sp>
            <p:nvSpPr>
              <p:cNvPr id="63" name="Google Shape;1378;p25">
                <a:extLst>
                  <a:ext uri="{FF2B5EF4-FFF2-40B4-BE49-F238E27FC236}">
                    <a16:creationId xmlns:a16="http://schemas.microsoft.com/office/drawing/2014/main" id="{9AB62964-71C5-4BB7-8F33-1D0A61E87309}"/>
                  </a:ext>
                </a:extLst>
              </p:cNvPr>
              <p:cNvSpPr/>
              <p:nvPr/>
            </p:nvSpPr>
            <p:spPr>
              <a:xfrm>
                <a:off x="7011095" y="379590"/>
                <a:ext cx="134228" cy="130630"/>
              </a:xfrm>
              <a:prstGeom prst="ellipse">
                <a:avLst/>
              </a:prstGeom>
              <a:solidFill>
                <a:schemeClr val="accent2">
                  <a:lumMod val="50000"/>
                </a:schemeClr>
              </a:solidFill>
              <a:ln w="12700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64" name="Google Shape;1378;p25">
                <a:extLst>
                  <a:ext uri="{FF2B5EF4-FFF2-40B4-BE49-F238E27FC236}">
                    <a16:creationId xmlns:a16="http://schemas.microsoft.com/office/drawing/2014/main" id="{53235FA1-A669-4411-BFD9-5CA1028434E1}"/>
                  </a:ext>
                </a:extLst>
              </p:cNvPr>
              <p:cNvSpPr/>
              <p:nvPr/>
            </p:nvSpPr>
            <p:spPr>
              <a:xfrm>
                <a:off x="6786829" y="379590"/>
                <a:ext cx="134228" cy="130630"/>
              </a:xfrm>
              <a:prstGeom prst="ellipse">
                <a:avLst/>
              </a:prstGeom>
              <a:solidFill>
                <a:schemeClr val="accent2">
                  <a:lumMod val="50000"/>
                </a:schemeClr>
              </a:solidFill>
              <a:ln w="12700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65" name="Google Shape;1378;p25">
                <a:extLst>
                  <a:ext uri="{FF2B5EF4-FFF2-40B4-BE49-F238E27FC236}">
                    <a16:creationId xmlns:a16="http://schemas.microsoft.com/office/drawing/2014/main" id="{B03033F7-0043-4CBA-8807-A608F7331B8D}"/>
                  </a:ext>
                </a:extLst>
              </p:cNvPr>
              <p:cNvSpPr/>
              <p:nvPr/>
            </p:nvSpPr>
            <p:spPr>
              <a:xfrm>
                <a:off x="7241577" y="379705"/>
                <a:ext cx="134228" cy="130630"/>
              </a:xfrm>
              <a:prstGeom prst="ellipse">
                <a:avLst/>
              </a:prstGeom>
              <a:solidFill>
                <a:schemeClr val="accent2">
                  <a:lumMod val="50000"/>
                </a:schemeClr>
              </a:solidFill>
              <a:ln w="12700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66" name="Google Shape;1378;p25">
                <a:extLst>
                  <a:ext uri="{FF2B5EF4-FFF2-40B4-BE49-F238E27FC236}">
                    <a16:creationId xmlns:a16="http://schemas.microsoft.com/office/drawing/2014/main" id="{0E995AB1-F0B2-4D09-9FCD-D96EB34158DC}"/>
                  </a:ext>
                </a:extLst>
              </p:cNvPr>
              <p:cNvSpPr/>
              <p:nvPr/>
            </p:nvSpPr>
            <p:spPr>
              <a:xfrm>
                <a:off x="7472936" y="379590"/>
                <a:ext cx="134228" cy="130630"/>
              </a:xfrm>
              <a:prstGeom prst="ellipse">
                <a:avLst/>
              </a:prstGeom>
              <a:solidFill>
                <a:schemeClr val="accent2">
                  <a:lumMod val="50000"/>
                </a:schemeClr>
              </a:solidFill>
              <a:ln w="12700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67" name="Google Shape;1378;p25">
                <a:extLst>
                  <a:ext uri="{FF2B5EF4-FFF2-40B4-BE49-F238E27FC236}">
                    <a16:creationId xmlns:a16="http://schemas.microsoft.com/office/drawing/2014/main" id="{E2CCF00F-1630-4E3C-A57E-2EF39A6ABB56}"/>
                  </a:ext>
                </a:extLst>
              </p:cNvPr>
              <p:cNvSpPr/>
              <p:nvPr/>
            </p:nvSpPr>
            <p:spPr>
              <a:xfrm>
                <a:off x="7698938" y="388615"/>
                <a:ext cx="134228" cy="130630"/>
              </a:xfrm>
              <a:prstGeom prst="ellipse">
                <a:avLst/>
              </a:prstGeom>
              <a:noFill/>
              <a:ln w="12700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</p:grp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9FBF6133-1892-48E6-827D-8E530E879266}"/>
              </a:ext>
            </a:extLst>
          </p:cNvPr>
          <p:cNvGrpSpPr/>
          <p:nvPr/>
        </p:nvGrpSpPr>
        <p:grpSpPr>
          <a:xfrm>
            <a:off x="9785401" y="-4531"/>
            <a:ext cx="2626839" cy="513887"/>
            <a:chOff x="9785401" y="-4531"/>
            <a:chExt cx="2626839" cy="513887"/>
          </a:xfrm>
        </p:grpSpPr>
        <p:sp>
          <p:nvSpPr>
            <p:cNvPr id="69" name="TextBox 9">
              <a:extLst>
                <a:ext uri="{FF2B5EF4-FFF2-40B4-BE49-F238E27FC236}">
                  <a16:creationId xmlns:a16="http://schemas.microsoft.com/office/drawing/2014/main" id="{E9374E37-9019-4F16-AD8E-2483098BB294}"/>
                </a:ext>
              </a:extLst>
            </p:cNvPr>
            <p:cNvSpPr txBox="1"/>
            <p:nvPr/>
          </p:nvSpPr>
          <p:spPr>
            <a:xfrm>
              <a:off x="9785401" y="-4531"/>
              <a:ext cx="2626839" cy="3795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400" err="1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Kết</a:t>
              </a:r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 </a:t>
              </a:r>
              <a:r>
                <a:rPr lang="en-US" sz="1400" err="1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quả</a:t>
              </a:r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 </a:t>
              </a:r>
              <a:r>
                <a:rPr lang="en-US" sz="1400" err="1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và</a:t>
              </a:r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 </a:t>
              </a:r>
              <a:r>
                <a:rPr lang="en-US" sz="1400" err="1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hướng</a:t>
              </a:r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 </a:t>
              </a:r>
              <a:r>
                <a:rPr lang="en-US" sz="1400" err="1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phát</a:t>
              </a:r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 </a:t>
              </a:r>
              <a:r>
                <a:rPr lang="en-US" sz="1400" err="1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triển</a:t>
              </a:r>
              <a:endParaRPr lang="en-US" sz="1400">
                <a:solidFill>
                  <a:schemeClr val="bg1">
                    <a:lumMod val="75000"/>
                  </a:schemeClr>
                </a:solidFill>
                <a:ea typeface="Roboto" charset="0"/>
                <a:cs typeface="Roboto" charset="0"/>
              </a:endParaRPr>
            </a:p>
          </p:txBody>
        </p: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72E4434B-042A-4099-B839-8340781A0340}"/>
                </a:ext>
              </a:extLst>
            </p:cNvPr>
            <p:cNvGrpSpPr/>
            <p:nvPr/>
          </p:nvGrpSpPr>
          <p:grpSpPr>
            <a:xfrm>
              <a:off x="10970258" y="370812"/>
              <a:ext cx="332729" cy="138544"/>
              <a:chOff x="10970258" y="370812"/>
              <a:chExt cx="332729" cy="138544"/>
            </a:xfrm>
          </p:grpSpPr>
          <p:sp>
            <p:nvSpPr>
              <p:cNvPr id="71" name="Google Shape;1378;p25">
                <a:extLst>
                  <a:ext uri="{FF2B5EF4-FFF2-40B4-BE49-F238E27FC236}">
                    <a16:creationId xmlns:a16="http://schemas.microsoft.com/office/drawing/2014/main" id="{E6612A0B-BF59-45CD-B563-19104BA56EE9}"/>
                  </a:ext>
                </a:extLst>
              </p:cNvPr>
              <p:cNvSpPr/>
              <p:nvPr/>
            </p:nvSpPr>
            <p:spPr>
              <a:xfrm>
                <a:off x="10970258" y="370812"/>
                <a:ext cx="134228" cy="130630"/>
              </a:xfrm>
              <a:prstGeom prst="ellipse">
                <a:avLst/>
              </a:prstGeom>
              <a:noFill/>
              <a:ln w="12700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72" name="Google Shape;1378;p25">
                <a:extLst>
                  <a:ext uri="{FF2B5EF4-FFF2-40B4-BE49-F238E27FC236}">
                    <a16:creationId xmlns:a16="http://schemas.microsoft.com/office/drawing/2014/main" id="{80EBFF1E-6646-4E15-AEDE-0B39C8BBCEC1}"/>
                  </a:ext>
                </a:extLst>
              </p:cNvPr>
              <p:cNvSpPr/>
              <p:nvPr/>
            </p:nvSpPr>
            <p:spPr>
              <a:xfrm>
                <a:off x="11168759" y="378726"/>
                <a:ext cx="134228" cy="130630"/>
              </a:xfrm>
              <a:prstGeom prst="ellipse">
                <a:avLst/>
              </a:prstGeom>
              <a:solidFill>
                <a:schemeClr val="accent2">
                  <a:lumMod val="50000"/>
                </a:schemeClr>
              </a:solidFill>
              <a:ln w="12700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578752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Hình chữ nhật 9">
            <a:extLst>
              <a:ext uri="{FF2B5EF4-FFF2-40B4-BE49-F238E27FC236}">
                <a16:creationId xmlns:a16="http://schemas.microsoft.com/office/drawing/2014/main" id="{A0C61752-0720-4129-AEA9-D6D0FC235F72}"/>
              </a:ext>
            </a:extLst>
          </p:cNvPr>
          <p:cNvSpPr/>
          <p:nvPr/>
        </p:nvSpPr>
        <p:spPr>
          <a:xfrm>
            <a:off x="0" y="-1"/>
            <a:ext cx="12192000" cy="638175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75000"/>
              </a:schemeClr>
            </a:solidFill>
          </a:ln>
          <a:effectLst>
            <a:softEdge rad="3175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Hình chữ nhật 15">
            <a:extLst>
              <a:ext uri="{FF2B5EF4-FFF2-40B4-BE49-F238E27FC236}">
                <a16:creationId xmlns:a16="http://schemas.microsoft.com/office/drawing/2014/main" id="{4868985F-2EE5-451F-9246-B16ECCE8DAC7}"/>
              </a:ext>
            </a:extLst>
          </p:cNvPr>
          <p:cNvSpPr/>
          <p:nvPr/>
        </p:nvSpPr>
        <p:spPr>
          <a:xfrm>
            <a:off x="0" y="566198"/>
            <a:ext cx="12192000" cy="63817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  <a:effectLst>
            <a:softEdge rad="3175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9">
            <a:extLst>
              <a:ext uri="{FF2B5EF4-FFF2-40B4-BE49-F238E27FC236}">
                <a16:creationId xmlns:a16="http://schemas.microsoft.com/office/drawing/2014/main" id="{F465F3CA-2792-4F79-8C5C-247433EFE899}"/>
              </a:ext>
            </a:extLst>
          </p:cNvPr>
          <p:cNvSpPr txBox="1"/>
          <p:nvPr/>
        </p:nvSpPr>
        <p:spPr>
          <a:xfrm>
            <a:off x="98915" y="557991"/>
            <a:ext cx="120930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>
                <a:solidFill>
                  <a:schemeClr val="accent2">
                    <a:lumMod val="50000"/>
                  </a:schemeClr>
                </a:solidFill>
                <a:ea typeface="Roboto" charset="0"/>
                <a:cs typeface="Roboto" charset="0"/>
              </a:rPr>
              <a:t>5.3. Ciphertext-policy Attribute Encryption </a:t>
            </a:r>
          </a:p>
        </p:txBody>
      </p:sp>
      <p:sp>
        <p:nvSpPr>
          <p:cNvPr id="65" name="Hình chữ nhật 64">
            <a:extLst>
              <a:ext uri="{FF2B5EF4-FFF2-40B4-BE49-F238E27FC236}">
                <a16:creationId xmlns:a16="http://schemas.microsoft.com/office/drawing/2014/main" id="{93356374-C333-4E87-92DA-21A1D267C50F}"/>
              </a:ext>
            </a:extLst>
          </p:cNvPr>
          <p:cNvSpPr/>
          <p:nvPr/>
        </p:nvSpPr>
        <p:spPr>
          <a:xfrm>
            <a:off x="0" y="-1"/>
            <a:ext cx="12192000" cy="638175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75000"/>
              </a:schemeClr>
            </a:solidFill>
          </a:ln>
          <a:effectLst>
            <a:softEdge rad="3175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Hình chữ nhật 65">
            <a:extLst>
              <a:ext uri="{FF2B5EF4-FFF2-40B4-BE49-F238E27FC236}">
                <a16:creationId xmlns:a16="http://schemas.microsoft.com/office/drawing/2014/main" id="{4B98AB68-5020-45BD-9A3D-C249BE7892A0}"/>
              </a:ext>
            </a:extLst>
          </p:cNvPr>
          <p:cNvSpPr/>
          <p:nvPr/>
        </p:nvSpPr>
        <p:spPr>
          <a:xfrm>
            <a:off x="0" y="-1"/>
            <a:ext cx="12192000" cy="638175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75000"/>
              </a:schemeClr>
            </a:solidFill>
          </a:ln>
          <a:effectLst>
            <a:softEdge rad="3175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Hình chữ nhật 32">
            <a:extLst>
              <a:ext uri="{FF2B5EF4-FFF2-40B4-BE49-F238E27FC236}">
                <a16:creationId xmlns:a16="http://schemas.microsoft.com/office/drawing/2014/main" id="{2D62C312-B701-4EB1-8BBE-D15E1D8031CC}"/>
              </a:ext>
            </a:extLst>
          </p:cNvPr>
          <p:cNvSpPr/>
          <p:nvPr/>
        </p:nvSpPr>
        <p:spPr>
          <a:xfrm>
            <a:off x="0" y="-1"/>
            <a:ext cx="12192000" cy="638175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75000"/>
              </a:schemeClr>
            </a:solidFill>
          </a:ln>
          <a:effectLst>
            <a:softEdge rad="3175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Hình chữ nhật 33">
            <a:extLst>
              <a:ext uri="{FF2B5EF4-FFF2-40B4-BE49-F238E27FC236}">
                <a16:creationId xmlns:a16="http://schemas.microsoft.com/office/drawing/2014/main" id="{E42551D8-26E7-4D97-9B22-68A90E016E7F}"/>
              </a:ext>
            </a:extLst>
          </p:cNvPr>
          <p:cNvSpPr/>
          <p:nvPr/>
        </p:nvSpPr>
        <p:spPr>
          <a:xfrm>
            <a:off x="0" y="-1"/>
            <a:ext cx="12192000" cy="638175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75000"/>
              </a:schemeClr>
            </a:solidFill>
          </a:ln>
          <a:effectLst>
            <a:softEdge rad="3175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Hình chữ nhật 34">
            <a:extLst>
              <a:ext uri="{FF2B5EF4-FFF2-40B4-BE49-F238E27FC236}">
                <a16:creationId xmlns:a16="http://schemas.microsoft.com/office/drawing/2014/main" id="{F0F79B19-2E5C-4FF1-8F2A-F3ECCBEB8A1F}"/>
              </a:ext>
            </a:extLst>
          </p:cNvPr>
          <p:cNvSpPr/>
          <p:nvPr/>
        </p:nvSpPr>
        <p:spPr>
          <a:xfrm>
            <a:off x="0" y="-1"/>
            <a:ext cx="12192000" cy="638175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75000"/>
              </a:schemeClr>
            </a:solidFill>
          </a:ln>
          <a:effectLst>
            <a:softEdge rad="3175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B205821-16A2-42E2-BC91-7E9DC23B89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C6220-5288-4181-BC71-CF33DA912F5D}" type="slidenum">
              <a:rPr lang="en-ID" smtClean="0"/>
              <a:t>15</a:t>
            </a:fld>
            <a:endParaRPr lang="en-ID"/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50458C5C-3499-4810-9180-06F785E9C6AF}"/>
              </a:ext>
            </a:extLst>
          </p:cNvPr>
          <p:cNvGrpSpPr/>
          <p:nvPr/>
        </p:nvGrpSpPr>
        <p:grpSpPr>
          <a:xfrm>
            <a:off x="0" y="-1"/>
            <a:ext cx="1787869" cy="510221"/>
            <a:chOff x="0" y="-1"/>
            <a:chExt cx="1787869" cy="510221"/>
          </a:xfrm>
        </p:grpSpPr>
        <p:sp>
          <p:nvSpPr>
            <p:cNvPr id="62" name="TextBox 9">
              <a:extLst>
                <a:ext uri="{FF2B5EF4-FFF2-40B4-BE49-F238E27FC236}">
                  <a16:creationId xmlns:a16="http://schemas.microsoft.com/office/drawing/2014/main" id="{263443A7-F7B5-4762-9C1E-A93EB4E08D3F}"/>
                </a:ext>
              </a:extLst>
            </p:cNvPr>
            <p:cNvSpPr txBox="1"/>
            <p:nvPr/>
          </p:nvSpPr>
          <p:spPr>
            <a:xfrm>
              <a:off x="0" y="-1"/>
              <a:ext cx="1787869" cy="3795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400" err="1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Giới</a:t>
              </a:r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 </a:t>
              </a:r>
              <a:r>
                <a:rPr lang="en-US" sz="1400" err="1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Saira Condensed" panose="020B0604020202020204" charset="0"/>
                </a:rPr>
                <a:t>thiệu</a:t>
              </a:r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 </a:t>
              </a:r>
              <a:r>
                <a:rPr lang="en-US" sz="1400" err="1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tổng</a:t>
              </a:r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 </a:t>
              </a:r>
              <a:r>
                <a:rPr lang="en-US" sz="1400" err="1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quan</a:t>
              </a:r>
              <a:endParaRPr lang="en-US" sz="1400">
                <a:solidFill>
                  <a:schemeClr val="bg1">
                    <a:lumMod val="75000"/>
                  </a:schemeClr>
                </a:solidFill>
                <a:ea typeface="Roboto" charset="0"/>
                <a:cs typeface="Roboto" charset="0"/>
              </a:endParaRPr>
            </a:p>
          </p:txBody>
        </p: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A86E9A79-0CA4-49B7-ACA3-E4C306F9EF04}"/>
                </a:ext>
              </a:extLst>
            </p:cNvPr>
            <p:cNvGrpSpPr/>
            <p:nvPr/>
          </p:nvGrpSpPr>
          <p:grpSpPr>
            <a:xfrm>
              <a:off x="552837" y="370411"/>
              <a:ext cx="775784" cy="139809"/>
              <a:chOff x="552837" y="370411"/>
              <a:chExt cx="775784" cy="139809"/>
            </a:xfrm>
          </p:grpSpPr>
          <p:sp>
            <p:nvSpPr>
              <p:cNvPr id="64" name="Google Shape;1378;p25">
                <a:extLst>
                  <a:ext uri="{FF2B5EF4-FFF2-40B4-BE49-F238E27FC236}">
                    <a16:creationId xmlns:a16="http://schemas.microsoft.com/office/drawing/2014/main" id="{BF9AF853-1E47-43A9-AD53-4D575E7A8ED9}"/>
                  </a:ext>
                </a:extLst>
              </p:cNvPr>
              <p:cNvSpPr/>
              <p:nvPr/>
            </p:nvSpPr>
            <p:spPr>
              <a:xfrm>
                <a:off x="767845" y="371821"/>
                <a:ext cx="134228" cy="130630"/>
              </a:xfrm>
              <a:prstGeom prst="ellipse">
                <a:avLst/>
              </a:prstGeom>
              <a:noFill/>
              <a:ln w="12700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67" name="Google Shape;1378;p25">
                <a:extLst>
                  <a:ext uri="{FF2B5EF4-FFF2-40B4-BE49-F238E27FC236}">
                    <a16:creationId xmlns:a16="http://schemas.microsoft.com/office/drawing/2014/main" id="{AACCDB1E-3E38-4436-8573-AF76921646A2}"/>
                  </a:ext>
                </a:extLst>
              </p:cNvPr>
              <p:cNvSpPr/>
              <p:nvPr/>
            </p:nvSpPr>
            <p:spPr>
              <a:xfrm>
                <a:off x="978805" y="370411"/>
                <a:ext cx="134228" cy="130630"/>
              </a:xfrm>
              <a:prstGeom prst="ellipse">
                <a:avLst/>
              </a:prstGeom>
              <a:noFill/>
              <a:ln w="12700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68" name="Google Shape;1378;p25">
                <a:extLst>
                  <a:ext uri="{FF2B5EF4-FFF2-40B4-BE49-F238E27FC236}">
                    <a16:creationId xmlns:a16="http://schemas.microsoft.com/office/drawing/2014/main" id="{0BAE24C6-0559-4088-B891-9133F9BF5BB2}"/>
                  </a:ext>
                </a:extLst>
              </p:cNvPr>
              <p:cNvSpPr/>
              <p:nvPr/>
            </p:nvSpPr>
            <p:spPr>
              <a:xfrm>
                <a:off x="552837" y="379590"/>
                <a:ext cx="134228" cy="130630"/>
              </a:xfrm>
              <a:prstGeom prst="ellipse">
                <a:avLst/>
              </a:prstGeom>
              <a:noFill/>
              <a:ln w="12700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69" name="Google Shape;1378;p25">
                <a:extLst>
                  <a:ext uri="{FF2B5EF4-FFF2-40B4-BE49-F238E27FC236}">
                    <a16:creationId xmlns:a16="http://schemas.microsoft.com/office/drawing/2014/main" id="{7EC1693A-D704-4504-9CFA-10379ED44383}"/>
                  </a:ext>
                </a:extLst>
              </p:cNvPr>
              <p:cNvSpPr/>
              <p:nvPr/>
            </p:nvSpPr>
            <p:spPr>
              <a:xfrm>
                <a:off x="1194393" y="370411"/>
                <a:ext cx="134228" cy="130630"/>
              </a:xfrm>
              <a:prstGeom prst="ellipse">
                <a:avLst/>
              </a:prstGeom>
              <a:noFill/>
              <a:ln w="12700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</p:grp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582D3A7A-9279-42B1-9633-082B289F8C9F}"/>
              </a:ext>
            </a:extLst>
          </p:cNvPr>
          <p:cNvSpPr txBox="1"/>
          <p:nvPr/>
        </p:nvSpPr>
        <p:spPr>
          <a:xfrm>
            <a:off x="1113033" y="2254513"/>
            <a:ext cx="7909430" cy="29443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800" spc="3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Phù hợp hơn với môi trường máy chủ cho thuê vì</a:t>
            </a:r>
          </a:p>
          <a:p>
            <a:pPr algn="just">
              <a:lnSpc>
                <a:spcPct val="150000"/>
              </a:lnSpc>
            </a:pPr>
            <a:r>
              <a:rPr lang="en-US" spc="3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+ Giải quyết được vấn đề kiếm soát truy cập mịn.</a:t>
            </a:r>
          </a:p>
          <a:p>
            <a:pPr algn="just">
              <a:lnSpc>
                <a:spcPct val="150000"/>
              </a:lnSpc>
            </a:pPr>
            <a:r>
              <a:rPr lang="en-US" spc="3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+ Chủ sở hữu dữ liệu hoàn toàn quyết định ai truy cập bản mã.</a:t>
            </a:r>
          </a:p>
          <a:p>
            <a:pPr algn="just">
              <a:lnSpc>
                <a:spcPct val="150000"/>
              </a:lnSpc>
            </a:pPr>
            <a:r>
              <a:rPr lang="en-US" spc="3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+ Bên trung gian nắm ít vai trò hơn so với KP-ABE.</a:t>
            </a:r>
          </a:p>
          <a:p>
            <a:pPr algn="just">
              <a:lnSpc>
                <a:spcPct val="150000"/>
              </a:lnSpc>
            </a:pPr>
            <a:r>
              <a:rPr lang="en-US" spc="3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+ Giải quyết truy cập đơn giản hơn do phương thức giải mã không cần qua trung gian.</a:t>
            </a:r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F01C853D-D36C-4129-B8F4-57C0DB9D3B50}"/>
              </a:ext>
            </a:extLst>
          </p:cNvPr>
          <p:cNvGrpSpPr/>
          <p:nvPr/>
        </p:nvGrpSpPr>
        <p:grpSpPr>
          <a:xfrm>
            <a:off x="2623494" y="-5362"/>
            <a:ext cx="3432272" cy="507978"/>
            <a:chOff x="2623494" y="-5362"/>
            <a:chExt cx="3432272" cy="507978"/>
          </a:xfrm>
        </p:grpSpPr>
        <p:sp>
          <p:nvSpPr>
            <p:cNvPr id="97" name="TextBox 9">
              <a:extLst>
                <a:ext uri="{FF2B5EF4-FFF2-40B4-BE49-F238E27FC236}">
                  <a16:creationId xmlns:a16="http://schemas.microsoft.com/office/drawing/2014/main" id="{6140BF1D-3F94-4D3A-83BF-F744D7ED8B01}"/>
                </a:ext>
              </a:extLst>
            </p:cNvPr>
            <p:cNvSpPr txBox="1"/>
            <p:nvPr/>
          </p:nvSpPr>
          <p:spPr>
            <a:xfrm>
              <a:off x="2623494" y="-5362"/>
              <a:ext cx="3432272" cy="3795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400" err="1">
                  <a:solidFill>
                    <a:schemeClr val="bg1">
                      <a:lumMod val="95000"/>
                    </a:schemeClr>
                  </a:solidFill>
                  <a:ea typeface="Roboto" charset="0"/>
                  <a:cs typeface="Roboto" charset="0"/>
                </a:rPr>
                <a:t>Điều</a:t>
              </a:r>
              <a:r>
                <a:rPr lang="en-US" sz="1400">
                  <a:solidFill>
                    <a:schemeClr val="bg1">
                      <a:lumMod val="95000"/>
                    </a:schemeClr>
                  </a:solidFill>
                  <a:ea typeface="Roboto" charset="0"/>
                  <a:cs typeface="Roboto" charset="0"/>
                </a:rPr>
                <a:t> </a:t>
              </a:r>
              <a:r>
                <a:rPr lang="en-US" sz="1400" err="1">
                  <a:solidFill>
                    <a:schemeClr val="bg1">
                      <a:lumMod val="95000"/>
                    </a:schemeClr>
                  </a:solidFill>
                  <a:ea typeface="Roboto" charset="0"/>
                  <a:cs typeface="Roboto" charset="0"/>
                </a:rPr>
                <a:t>khiển</a:t>
              </a:r>
              <a:r>
                <a:rPr lang="en-US" sz="1400">
                  <a:solidFill>
                    <a:schemeClr val="bg1">
                      <a:lumMod val="95000"/>
                    </a:schemeClr>
                  </a:solidFill>
                  <a:ea typeface="Roboto" charset="0"/>
                  <a:cs typeface="Roboto" charset="0"/>
                </a:rPr>
                <a:t> </a:t>
              </a:r>
              <a:r>
                <a:rPr lang="en-US" sz="1400" err="1">
                  <a:solidFill>
                    <a:schemeClr val="bg1">
                      <a:lumMod val="95000"/>
                    </a:schemeClr>
                  </a:solidFill>
                  <a:ea typeface="Roboto" charset="0"/>
                  <a:cs typeface="Roboto" charset="0"/>
                </a:rPr>
                <a:t>truy</a:t>
              </a:r>
              <a:r>
                <a:rPr lang="en-US" sz="1400">
                  <a:solidFill>
                    <a:schemeClr val="bg1">
                      <a:lumMod val="95000"/>
                    </a:schemeClr>
                  </a:solidFill>
                  <a:ea typeface="Roboto" charset="0"/>
                  <a:cs typeface="Roboto" charset="0"/>
                </a:rPr>
                <a:t> </a:t>
              </a:r>
              <a:r>
                <a:rPr lang="en-US" sz="1400" err="1">
                  <a:solidFill>
                    <a:schemeClr val="bg1">
                      <a:lumMod val="95000"/>
                    </a:schemeClr>
                  </a:solidFill>
                  <a:ea typeface="Roboto" charset="0"/>
                  <a:cs typeface="Roboto" charset="0"/>
                </a:rPr>
                <a:t>cập</a:t>
              </a:r>
              <a:r>
                <a:rPr lang="en-US" sz="1400">
                  <a:solidFill>
                    <a:schemeClr val="bg1">
                      <a:lumMod val="95000"/>
                    </a:schemeClr>
                  </a:solidFill>
                  <a:ea typeface="Roboto" charset="0"/>
                  <a:cs typeface="Roboto" charset="0"/>
                </a:rPr>
                <a:t> </a:t>
              </a:r>
              <a:r>
                <a:rPr lang="en-US" sz="1400" err="1">
                  <a:solidFill>
                    <a:schemeClr val="bg1">
                      <a:lumMod val="95000"/>
                    </a:schemeClr>
                  </a:solidFill>
                  <a:ea typeface="Roboto" charset="0"/>
                  <a:cs typeface="Roboto" charset="0"/>
                </a:rPr>
                <a:t>trên</a:t>
              </a:r>
              <a:r>
                <a:rPr lang="en-US" sz="1400">
                  <a:solidFill>
                    <a:schemeClr val="bg1">
                      <a:lumMod val="95000"/>
                    </a:schemeClr>
                  </a:solidFill>
                  <a:ea typeface="Roboto" charset="0"/>
                  <a:cs typeface="Roboto" charset="0"/>
                </a:rPr>
                <a:t> </a:t>
              </a:r>
              <a:r>
                <a:rPr lang="en-US" sz="1400" err="1">
                  <a:solidFill>
                    <a:schemeClr val="bg1">
                      <a:lumMod val="95000"/>
                    </a:schemeClr>
                  </a:solidFill>
                  <a:ea typeface="Roboto" charset="0"/>
                  <a:cs typeface="Roboto" charset="0"/>
                </a:rPr>
                <a:t>dữ</a:t>
              </a:r>
              <a:r>
                <a:rPr lang="en-US" sz="1400">
                  <a:solidFill>
                    <a:schemeClr val="bg1">
                      <a:lumMod val="95000"/>
                    </a:schemeClr>
                  </a:solidFill>
                  <a:ea typeface="Roboto" charset="0"/>
                  <a:cs typeface="Roboto" charset="0"/>
                </a:rPr>
                <a:t> </a:t>
              </a:r>
              <a:r>
                <a:rPr lang="en-US" sz="1400" err="1">
                  <a:solidFill>
                    <a:schemeClr val="bg1">
                      <a:lumMod val="95000"/>
                    </a:schemeClr>
                  </a:solidFill>
                  <a:ea typeface="Roboto" charset="0"/>
                  <a:cs typeface="Roboto" charset="0"/>
                </a:rPr>
                <a:t>liệu</a:t>
              </a:r>
              <a:r>
                <a:rPr lang="en-US" sz="1400">
                  <a:solidFill>
                    <a:schemeClr val="bg1">
                      <a:lumMod val="95000"/>
                    </a:schemeClr>
                  </a:solidFill>
                  <a:ea typeface="Roboto" charset="0"/>
                  <a:cs typeface="Roboto" charset="0"/>
                </a:rPr>
                <a:t> </a:t>
              </a:r>
              <a:r>
                <a:rPr lang="en-US" sz="1400" err="1">
                  <a:solidFill>
                    <a:schemeClr val="bg1">
                      <a:lumMod val="95000"/>
                    </a:schemeClr>
                  </a:solidFill>
                  <a:ea typeface="Roboto" charset="0"/>
                  <a:cs typeface="Roboto" charset="0"/>
                </a:rPr>
                <a:t>mã</a:t>
              </a:r>
              <a:r>
                <a:rPr lang="en-US" sz="1400">
                  <a:solidFill>
                    <a:schemeClr val="bg1">
                      <a:lumMod val="95000"/>
                    </a:schemeClr>
                  </a:solidFill>
                  <a:ea typeface="Roboto" charset="0"/>
                  <a:cs typeface="Roboto" charset="0"/>
                </a:rPr>
                <a:t> </a:t>
              </a:r>
              <a:r>
                <a:rPr lang="en-US" sz="1400" err="1">
                  <a:solidFill>
                    <a:schemeClr val="bg1">
                      <a:lumMod val="95000"/>
                    </a:schemeClr>
                  </a:solidFill>
                  <a:ea typeface="Roboto" charset="0"/>
                  <a:cs typeface="Roboto" charset="0"/>
                </a:rPr>
                <a:t>hóa</a:t>
              </a:r>
              <a:endParaRPr lang="en-US" sz="1400">
                <a:solidFill>
                  <a:schemeClr val="bg1">
                    <a:lumMod val="95000"/>
                  </a:schemeClr>
                </a:solidFill>
                <a:ea typeface="Roboto" charset="0"/>
                <a:cs typeface="Roboto" charset="0"/>
              </a:endParaRPr>
            </a:p>
          </p:txBody>
        </p:sp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10892B15-CCAD-48B9-8B7D-CFB77C71CA20}"/>
                </a:ext>
              </a:extLst>
            </p:cNvPr>
            <p:cNvGrpSpPr/>
            <p:nvPr/>
          </p:nvGrpSpPr>
          <p:grpSpPr>
            <a:xfrm>
              <a:off x="3412895" y="364052"/>
              <a:ext cx="1633013" cy="138564"/>
              <a:chOff x="2722410" y="364052"/>
              <a:chExt cx="1633013" cy="138564"/>
            </a:xfrm>
          </p:grpSpPr>
          <p:sp>
            <p:nvSpPr>
              <p:cNvPr id="99" name="Google Shape;1378;p25">
                <a:extLst>
                  <a:ext uri="{FF2B5EF4-FFF2-40B4-BE49-F238E27FC236}">
                    <a16:creationId xmlns:a16="http://schemas.microsoft.com/office/drawing/2014/main" id="{F5C03E41-7B16-481B-BD4D-DD7CED4FABBC}"/>
                  </a:ext>
                </a:extLst>
              </p:cNvPr>
              <p:cNvSpPr/>
              <p:nvPr/>
            </p:nvSpPr>
            <p:spPr>
              <a:xfrm>
                <a:off x="2937418" y="371986"/>
                <a:ext cx="134228" cy="130630"/>
              </a:xfrm>
              <a:prstGeom prst="ellipse">
                <a:avLst/>
              </a:prstGeom>
              <a:noFill/>
              <a:ln w="12700">
                <a:solidFill>
                  <a:schemeClr val="bg1"/>
                </a:solidFill>
              </a:ln>
              <a:effectLst/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0" name="Google Shape;1378;p25">
                <a:extLst>
                  <a:ext uri="{FF2B5EF4-FFF2-40B4-BE49-F238E27FC236}">
                    <a16:creationId xmlns:a16="http://schemas.microsoft.com/office/drawing/2014/main" id="{4BC3704B-9F39-4E50-8737-4B8903C1135E}"/>
                  </a:ext>
                </a:extLst>
              </p:cNvPr>
              <p:cNvSpPr/>
              <p:nvPr/>
            </p:nvSpPr>
            <p:spPr>
              <a:xfrm>
                <a:off x="3152426" y="369140"/>
                <a:ext cx="134228" cy="130630"/>
              </a:xfrm>
              <a:prstGeom prst="ellipse">
                <a:avLst/>
              </a:prstGeom>
              <a:noFill/>
              <a:ln w="12700">
                <a:solidFill>
                  <a:schemeClr val="bg1"/>
                </a:solidFill>
              </a:ln>
              <a:effectLst/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1" name="Google Shape;1378;p25">
                <a:extLst>
                  <a:ext uri="{FF2B5EF4-FFF2-40B4-BE49-F238E27FC236}">
                    <a16:creationId xmlns:a16="http://schemas.microsoft.com/office/drawing/2014/main" id="{49E23F80-8EAE-4F08-A1E9-A54B26757BB9}"/>
                  </a:ext>
                </a:extLst>
              </p:cNvPr>
              <p:cNvSpPr/>
              <p:nvPr/>
            </p:nvSpPr>
            <p:spPr>
              <a:xfrm>
                <a:off x="3364613" y="369140"/>
                <a:ext cx="134228" cy="130630"/>
              </a:xfrm>
              <a:prstGeom prst="ellipse">
                <a:avLst/>
              </a:prstGeom>
              <a:noFill/>
              <a:ln w="12700">
                <a:solidFill>
                  <a:schemeClr val="bg1"/>
                </a:solidFill>
              </a:ln>
              <a:effectLst/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2" name="Google Shape;1378;p25">
                <a:extLst>
                  <a:ext uri="{FF2B5EF4-FFF2-40B4-BE49-F238E27FC236}">
                    <a16:creationId xmlns:a16="http://schemas.microsoft.com/office/drawing/2014/main" id="{57D115CA-D8BD-4D58-997D-C025E0BC719F}"/>
                  </a:ext>
                </a:extLst>
              </p:cNvPr>
              <p:cNvSpPr/>
              <p:nvPr/>
            </p:nvSpPr>
            <p:spPr>
              <a:xfrm>
                <a:off x="2722410" y="369140"/>
                <a:ext cx="134228" cy="130630"/>
              </a:xfrm>
              <a:prstGeom prst="ellipse">
                <a:avLst/>
              </a:prstGeom>
              <a:noFill/>
              <a:ln w="12700">
                <a:solidFill>
                  <a:schemeClr val="bg1"/>
                </a:solidFill>
              </a:ln>
              <a:effectLst/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3" name="Google Shape;1378;p25">
                <a:extLst>
                  <a:ext uri="{FF2B5EF4-FFF2-40B4-BE49-F238E27FC236}">
                    <a16:creationId xmlns:a16="http://schemas.microsoft.com/office/drawing/2014/main" id="{30B91EB8-A0B4-4FF9-B216-01E056067FBE}"/>
                  </a:ext>
                </a:extLst>
              </p:cNvPr>
              <p:cNvSpPr/>
              <p:nvPr/>
            </p:nvSpPr>
            <p:spPr>
              <a:xfrm>
                <a:off x="3579621" y="369140"/>
                <a:ext cx="134228" cy="130630"/>
              </a:xfrm>
              <a:prstGeom prst="ellipse">
                <a:avLst/>
              </a:prstGeom>
              <a:noFill/>
              <a:ln w="12700">
                <a:solidFill>
                  <a:schemeClr val="bg1"/>
                </a:solidFill>
              </a:ln>
              <a:effectLst/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4" name="Google Shape;1378;p25">
                <a:extLst>
                  <a:ext uri="{FF2B5EF4-FFF2-40B4-BE49-F238E27FC236}">
                    <a16:creationId xmlns:a16="http://schemas.microsoft.com/office/drawing/2014/main" id="{503CE38E-812C-44C3-81E1-56AD8D771086}"/>
                  </a:ext>
                </a:extLst>
              </p:cNvPr>
              <p:cNvSpPr/>
              <p:nvPr/>
            </p:nvSpPr>
            <p:spPr>
              <a:xfrm>
                <a:off x="3794000" y="364052"/>
                <a:ext cx="134228" cy="130630"/>
              </a:xfrm>
              <a:prstGeom prst="ellipse">
                <a:avLst/>
              </a:prstGeom>
              <a:noFill/>
              <a:ln w="12700">
                <a:solidFill>
                  <a:schemeClr val="bg1"/>
                </a:solidFill>
              </a:ln>
              <a:effectLst/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5" name="Google Shape;1378;p25">
                <a:extLst>
                  <a:ext uri="{FF2B5EF4-FFF2-40B4-BE49-F238E27FC236}">
                    <a16:creationId xmlns:a16="http://schemas.microsoft.com/office/drawing/2014/main" id="{AA242018-1829-4CA2-93F9-064788580C97}"/>
                  </a:ext>
                </a:extLst>
              </p:cNvPr>
              <p:cNvSpPr/>
              <p:nvPr/>
            </p:nvSpPr>
            <p:spPr>
              <a:xfrm>
                <a:off x="4006187" y="364052"/>
                <a:ext cx="134228" cy="13063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6" name="Google Shape;1378;p25">
                <a:extLst>
                  <a:ext uri="{FF2B5EF4-FFF2-40B4-BE49-F238E27FC236}">
                    <a16:creationId xmlns:a16="http://schemas.microsoft.com/office/drawing/2014/main" id="{B207C068-D4EE-4A9F-A95E-183EBE2ED6C0}"/>
                  </a:ext>
                </a:extLst>
              </p:cNvPr>
              <p:cNvSpPr/>
              <p:nvPr/>
            </p:nvSpPr>
            <p:spPr>
              <a:xfrm>
                <a:off x="4221195" y="364052"/>
                <a:ext cx="134228" cy="130630"/>
              </a:xfrm>
              <a:prstGeom prst="ellipse">
                <a:avLst/>
              </a:prstGeom>
              <a:noFill/>
              <a:ln w="12700">
                <a:solidFill>
                  <a:schemeClr val="bg1"/>
                </a:solidFill>
              </a:ln>
              <a:effectLst/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</p:grp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F19D4B8A-0FBF-43B0-A68D-6BD71938339B}"/>
              </a:ext>
            </a:extLst>
          </p:cNvPr>
          <p:cNvGrpSpPr/>
          <p:nvPr/>
        </p:nvGrpSpPr>
        <p:grpSpPr>
          <a:xfrm>
            <a:off x="6665480" y="2823"/>
            <a:ext cx="2459470" cy="507243"/>
            <a:chOff x="6665480" y="2823"/>
            <a:chExt cx="2459470" cy="507243"/>
          </a:xfrm>
        </p:grpSpPr>
        <p:sp>
          <p:nvSpPr>
            <p:cNvPr id="39" name="TextBox 9">
              <a:extLst>
                <a:ext uri="{FF2B5EF4-FFF2-40B4-BE49-F238E27FC236}">
                  <a16:creationId xmlns:a16="http://schemas.microsoft.com/office/drawing/2014/main" id="{1EBDFC3F-E192-4B05-9FBC-0FF1604B8F36}"/>
                </a:ext>
              </a:extLst>
            </p:cNvPr>
            <p:cNvSpPr txBox="1"/>
            <p:nvPr/>
          </p:nvSpPr>
          <p:spPr>
            <a:xfrm>
              <a:off x="6665480" y="2823"/>
              <a:ext cx="2459470" cy="3795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Thao </a:t>
              </a:r>
              <a:r>
                <a:rPr lang="en-US" sz="1400" err="1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tác</a:t>
              </a:r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 </a:t>
              </a:r>
              <a:r>
                <a:rPr lang="en-US" sz="1400" err="1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trên</a:t>
              </a:r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 </a:t>
              </a:r>
              <a:r>
                <a:rPr lang="en-US" sz="1400" err="1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dữ</a:t>
              </a:r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 </a:t>
              </a:r>
              <a:r>
                <a:rPr lang="en-US" sz="1400" err="1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liệu</a:t>
              </a:r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 </a:t>
              </a:r>
              <a:r>
                <a:rPr lang="en-US" sz="1400" err="1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mã</a:t>
              </a:r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 </a:t>
              </a:r>
              <a:r>
                <a:rPr lang="en-US" sz="1400" err="1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hóa</a:t>
              </a:r>
              <a:endParaRPr lang="en-US" sz="1400">
                <a:solidFill>
                  <a:schemeClr val="bg1">
                    <a:lumMod val="75000"/>
                  </a:schemeClr>
                </a:solidFill>
                <a:ea typeface="Roboto" charset="0"/>
                <a:cs typeface="Roboto" charset="0"/>
              </a:endParaRPr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70CFC462-3C1F-4876-83A5-66D0DA1E54E8}"/>
                </a:ext>
              </a:extLst>
            </p:cNvPr>
            <p:cNvGrpSpPr/>
            <p:nvPr/>
          </p:nvGrpSpPr>
          <p:grpSpPr>
            <a:xfrm>
              <a:off x="7397415" y="370411"/>
              <a:ext cx="1046337" cy="139655"/>
              <a:chOff x="6786829" y="379590"/>
              <a:chExt cx="1046337" cy="139655"/>
            </a:xfrm>
          </p:grpSpPr>
          <p:sp>
            <p:nvSpPr>
              <p:cNvPr id="41" name="Google Shape;1378;p25">
                <a:extLst>
                  <a:ext uri="{FF2B5EF4-FFF2-40B4-BE49-F238E27FC236}">
                    <a16:creationId xmlns:a16="http://schemas.microsoft.com/office/drawing/2014/main" id="{CA071313-14B5-4F4A-98E9-B613F2FC9DA7}"/>
                  </a:ext>
                </a:extLst>
              </p:cNvPr>
              <p:cNvSpPr/>
              <p:nvPr/>
            </p:nvSpPr>
            <p:spPr>
              <a:xfrm>
                <a:off x="7011095" y="379590"/>
                <a:ext cx="134228" cy="130630"/>
              </a:xfrm>
              <a:prstGeom prst="ellipse">
                <a:avLst/>
              </a:prstGeom>
              <a:solidFill>
                <a:schemeClr val="accent2">
                  <a:lumMod val="50000"/>
                </a:schemeClr>
              </a:solidFill>
              <a:ln w="12700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42" name="Google Shape;1378;p25">
                <a:extLst>
                  <a:ext uri="{FF2B5EF4-FFF2-40B4-BE49-F238E27FC236}">
                    <a16:creationId xmlns:a16="http://schemas.microsoft.com/office/drawing/2014/main" id="{B3716721-4194-47FD-A5EC-8DCD44BCB321}"/>
                  </a:ext>
                </a:extLst>
              </p:cNvPr>
              <p:cNvSpPr/>
              <p:nvPr/>
            </p:nvSpPr>
            <p:spPr>
              <a:xfrm>
                <a:off x="6786829" y="379590"/>
                <a:ext cx="134228" cy="130630"/>
              </a:xfrm>
              <a:prstGeom prst="ellipse">
                <a:avLst/>
              </a:prstGeom>
              <a:solidFill>
                <a:schemeClr val="accent2">
                  <a:lumMod val="50000"/>
                </a:schemeClr>
              </a:solidFill>
              <a:ln w="12700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43" name="Google Shape;1378;p25">
                <a:extLst>
                  <a:ext uri="{FF2B5EF4-FFF2-40B4-BE49-F238E27FC236}">
                    <a16:creationId xmlns:a16="http://schemas.microsoft.com/office/drawing/2014/main" id="{A28C8725-2791-4E62-9982-4A87B0CEAEB4}"/>
                  </a:ext>
                </a:extLst>
              </p:cNvPr>
              <p:cNvSpPr/>
              <p:nvPr/>
            </p:nvSpPr>
            <p:spPr>
              <a:xfrm>
                <a:off x="7241577" y="379705"/>
                <a:ext cx="134228" cy="130630"/>
              </a:xfrm>
              <a:prstGeom prst="ellipse">
                <a:avLst/>
              </a:prstGeom>
              <a:solidFill>
                <a:schemeClr val="accent2">
                  <a:lumMod val="50000"/>
                </a:schemeClr>
              </a:solidFill>
              <a:ln w="12700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44" name="Google Shape;1378;p25">
                <a:extLst>
                  <a:ext uri="{FF2B5EF4-FFF2-40B4-BE49-F238E27FC236}">
                    <a16:creationId xmlns:a16="http://schemas.microsoft.com/office/drawing/2014/main" id="{72C9D886-883B-44F4-BAC0-9B3108EA45C7}"/>
                  </a:ext>
                </a:extLst>
              </p:cNvPr>
              <p:cNvSpPr/>
              <p:nvPr/>
            </p:nvSpPr>
            <p:spPr>
              <a:xfrm>
                <a:off x="7472936" y="379590"/>
                <a:ext cx="134228" cy="130630"/>
              </a:xfrm>
              <a:prstGeom prst="ellipse">
                <a:avLst/>
              </a:prstGeom>
              <a:solidFill>
                <a:schemeClr val="accent2">
                  <a:lumMod val="50000"/>
                </a:schemeClr>
              </a:solidFill>
              <a:ln w="12700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45" name="Google Shape;1378;p25">
                <a:extLst>
                  <a:ext uri="{FF2B5EF4-FFF2-40B4-BE49-F238E27FC236}">
                    <a16:creationId xmlns:a16="http://schemas.microsoft.com/office/drawing/2014/main" id="{0F1D684A-0797-44A3-9C78-BFE694A8A480}"/>
                  </a:ext>
                </a:extLst>
              </p:cNvPr>
              <p:cNvSpPr/>
              <p:nvPr/>
            </p:nvSpPr>
            <p:spPr>
              <a:xfrm>
                <a:off x="7698938" y="388615"/>
                <a:ext cx="134228" cy="130630"/>
              </a:xfrm>
              <a:prstGeom prst="ellipse">
                <a:avLst/>
              </a:prstGeom>
              <a:noFill/>
              <a:ln w="12700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</p:grp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F8F1B83D-8FF7-4006-AD8E-76D1EC79A699}"/>
              </a:ext>
            </a:extLst>
          </p:cNvPr>
          <p:cNvGrpSpPr/>
          <p:nvPr/>
        </p:nvGrpSpPr>
        <p:grpSpPr>
          <a:xfrm>
            <a:off x="9785401" y="-4531"/>
            <a:ext cx="2626839" cy="513887"/>
            <a:chOff x="9785401" y="-4531"/>
            <a:chExt cx="2626839" cy="513887"/>
          </a:xfrm>
        </p:grpSpPr>
        <p:sp>
          <p:nvSpPr>
            <p:cNvPr id="47" name="TextBox 9">
              <a:extLst>
                <a:ext uri="{FF2B5EF4-FFF2-40B4-BE49-F238E27FC236}">
                  <a16:creationId xmlns:a16="http://schemas.microsoft.com/office/drawing/2014/main" id="{BFCD5970-B194-48D6-82AC-56E604EB8A55}"/>
                </a:ext>
              </a:extLst>
            </p:cNvPr>
            <p:cNvSpPr txBox="1"/>
            <p:nvPr/>
          </p:nvSpPr>
          <p:spPr>
            <a:xfrm>
              <a:off x="9785401" y="-4531"/>
              <a:ext cx="2626839" cy="3795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400" err="1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Kết</a:t>
              </a:r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 </a:t>
              </a:r>
              <a:r>
                <a:rPr lang="en-US" sz="1400" err="1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quả</a:t>
              </a:r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 </a:t>
              </a:r>
              <a:r>
                <a:rPr lang="en-US" sz="1400" err="1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và</a:t>
              </a:r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 </a:t>
              </a:r>
              <a:r>
                <a:rPr lang="en-US" sz="1400" err="1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hướng</a:t>
              </a:r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 </a:t>
              </a:r>
              <a:r>
                <a:rPr lang="en-US" sz="1400" err="1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phát</a:t>
              </a:r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 </a:t>
              </a:r>
              <a:r>
                <a:rPr lang="en-US" sz="1400" err="1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triển</a:t>
              </a:r>
              <a:endParaRPr lang="en-US" sz="1400">
                <a:solidFill>
                  <a:schemeClr val="bg1">
                    <a:lumMod val="75000"/>
                  </a:schemeClr>
                </a:solidFill>
                <a:ea typeface="Roboto" charset="0"/>
                <a:cs typeface="Roboto" charset="0"/>
              </a:endParaRPr>
            </a:p>
          </p:txBody>
        </p: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17C614C1-DBF1-402C-9613-EFDED15B7D0E}"/>
                </a:ext>
              </a:extLst>
            </p:cNvPr>
            <p:cNvGrpSpPr/>
            <p:nvPr/>
          </p:nvGrpSpPr>
          <p:grpSpPr>
            <a:xfrm>
              <a:off x="10970258" y="370812"/>
              <a:ext cx="332729" cy="138544"/>
              <a:chOff x="10970258" y="370812"/>
              <a:chExt cx="332729" cy="138544"/>
            </a:xfrm>
          </p:grpSpPr>
          <p:sp>
            <p:nvSpPr>
              <p:cNvPr id="49" name="Google Shape;1378;p25">
                <a:extLst>
                  <a:ext uri="{FF2B5EF4-FFF2-40B4-BE49-F238E27FC236}">
                    <a16:creationId xmlns:a16="http://schemas.microsoft.com/office/drawing/2014/main" id="{FFB4CB18-367B-4E01-A1E6-EAD8A0E8FC85}"/>
                  </a:ext>
                </a:extLst>
              </p:cNvPr>
              <p:cNvSpPr/>
              <p:nvPr/>
            </p:nvSpPr>
            <p:spPr>
              <a:xfrm>
                <a:off x="10970258" y="370812"/>
                <a:ext cx="134228" cy="130630"/>
              </a:xfrm>
              <a:prstGeom prst="ellipse">
                <a:avLst/>
              </a:prstGeom>
              <a:noFill/>
              <a:ln w="12700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50" name="Google Shape;1378;p25">
                <a:extLst>
                  <a:ext uri="{FF2B5EF4-FFF2-40B4-BE49-F238E27FC236}">
                    <a16:creationId xmlns:a16="http://schemas.microsoft.com/office/drawing/2014/main" id="{2E53B6C6-FE91-4604-9934-247D5BD027A0}"/>
                  </a:ext>
                </a:extLst>
              </p:cNvPr>
              <p:cNvSpPr/>
              <p:nvPr/>
            </p:nvSpPr>
            <p:spPr>
              <a:xfrm>
                <a:off x="11168759" y="378726"/>
                <a:ext cx="134228" cy="130630"/>
              </a:xfrm>
              <a:prstGeom prst="ellipse">
                <a:avLst/>
              </a:prstGeom>
              <a:solidFill>
                <a:schemeClr val="accent2">
                  <a:lumMod val="50000"/>
                </a:schemeClr>
              </a:solidFill>
              <a:ln w="12700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029713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Hình chữ nhật 9">
            <a:extLst>
              <a:ext uri="{FF2B5EF4-FFF2-40B4-BE49-F238E27FC236}">
                <a16:creationId xmlns:a16="http://schemas.microsoft.com/office/drawing/2014/main" id="{A0C61752-0720-4129-AEA9-D6D0FC235F72}"/>
              </a:ext>
            </a:extLst>
          </p:cNvPr>
          <p:cNvSpPr/>
          <p:nvPr/>
        </p:nvSpPr>
        <p:spPr>
          <a:xfrm>
            <a:off x="0" y="-1"/>
            <a:ext cx="12192000" cy="638175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75000"/>
              </a:schemeClr>
            </a:solidFill>
          </a:ln>
          <a:effectLst>
            <a:softEdge rad="3175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Hình chữ nhật 15">
            <a:extLst>
              <a:ext uri="{FF2B5EF4-FFF2-40B4-BE49-F238E27FC236}">
                <a16:creationId xmlns:a16="http://schemas.microsoft.com/office/drawing/2014/main" id="{4868985F-2EE5-451F-9246-B16ECCE8DAC7}"/>
              </a:ext>
            </a:extLst>
          </p:cNvPr>
          <p:cNvSpPr/>
          <p:nvPr/>
        </p:nvSpPr>
        <p:spPr>
          <a:xfrm>
            <a:off x="0" y="566198"/>
            <a:ext cx="12192000" cy="63817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  <a:effectLst>
            <a:softEdge rad="3175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Hình chữ nhật 38">
            <a:extLst>
              <a:ext uri="{FF2B5EF4-FFF2-40B4-BE49-F238E27FC236}">
                <a16:creationId xmlns:a16="http://schemas.microsoft.com/office/drawing/2014/main" id="{90E77778-7BFE-480B-93F7-37F452CA6E13}"/>
              </a:ext>
            </a:extLst>
          </p:cNvPr>
          <p:cNvSpPr/>
          <p:nvPr/>
        </p:nvSpPr>
        <p:spPr>
          <a:xfrm>
            <a:off x="0" y="-1"/>
            <a:ext cx="12192000" cy="638175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75000"/>
              </a:schemeClr>
            </a:solidFill>
          </a:ln>
          <a:effectLst>
            <a:softEdge rad="3175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Hình chữ nhật 39">
            <a:extLst>
              <a:ext uri="{FF2B5EF4-FFF2-40B4-BE49-F238E27FC236}">
                <a16:creationId xmlns:a16="http://schemas.microsoft.com/office/drawing/2014/main" id="{6DA48FA2-7042-4444-B807-0907FA78617A}"/>
              </a:ext>
            </a:extLst>
          </p:cNvPr>
          <p:cNvSpPr/>
          <p:nvPr/>
        </p:nvSpPr>
        <p:spPr>
          <a:xfrm>
            <a:off x="0" y="-1"/>
            <a:ext cx="12192000" cy="638175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75000"/>
              </a:schemeClr>
            </a:solidFill>
          </a:ln>
          <a:effectLst>
            <a:softEdge rad="3175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Hình chữ nhật 32">
            <a:extLst>
              <a:ext uri="{FF2B5EF4-FFF2-40B4-BE49-F238E27FC236}">
                <a16:creationId xmlns:a16="http://schemas.microsoft.com/office/drawing/2014/main" id="{F7A44EC9-3551-409B-8532-36540239BBA4}"/>
              </a:ext>
            </a:extLst>
          </p:cNvPr>
          <p:cNvSpPr/>
          <p:nvPr/>
        </p:nvSpPr>
        <p:spPr>
          <a:xfrm>
            <a:off x="0" y="-1"/>
            <a:ext cx="12192000" cy="638175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75000"/>
              </a:schemeClr>
            </a:solidFill>
          </a:ln>
          <a:effectLst>
            <a:softEdge rad="3175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Hình chữ nhật 33">
            <a:extLst>
              <a:ext uri="{FF2B5EF4-FFF2-40B4-BE49-F238E27FC236}">
                <a16:creationId xmlns:a16="http://schemas.microsoft.com/office/drawing/2014/main" id="{9946C5FF-AE29-4367-A2EA-262728C01E70}"/>
              </a:ext>
            </a:extLst>
          </p:cNvPr>
          <p:cNvSpPr/>
          <p:nvPr/>
        </p:nvSpPr>
        <p:spPr>
          <a:xfrm>
            <a:off x="0" y="-1"/>
            <a:ext cx="12192000" cy="638175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75000"/>
              </a:schemeClr>
            </a:solidFill>
          </a:ln>
          <a:effectLst>
            <a:softEdge rad="3175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Hình chữ nhật 35">
            <a:extLst>
              <a:ext uri="{FF2B5EF4-FFF2-40B4-BE49-F238E27FC236}">
                <a16:creationId xmlns:a16="http://schemas.microsoft.com/office/drawing/2014/main" id="{87164A13-251A-47FC-9704-4E658AA6CAD3}"/>
              </a:ext>
            </a:extLst>
          </p:cNvPr>
          <p:cNvSpPr/>
          <p:nvPr/>
        </p:nvSpPr>
        <p:spPr>
          <a:xfrm>
            <a:off x="0" y="-1"/>
            <a:ext cx="12192000" cy="638175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75000"/>
              </a:schemeClr>
            </a:solidFill>
          </a:ln>
          <a:effectLst>
            <a:softEdge rad="3175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997DB53-CB74-4024-9222-454D520944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C6220-5288-4181-BC71-CF33DA912F5D}" type="slidenum">
              <a:rPr lang="en-ID" smtClean="0"/>
              <a:t>16</a:t>
            </a:fld>
            <a:endParaRPr lang="en-ID"/>
          </a:p>
        </p:txBody>
      </p:sp>
      <p:sp>
        <p:nvSpPr>
          <p:cNvPr id="43" name="TextBox 9">
            <a:extLst>
              <a:ext uri="{FF2B5EF4-FFF2-40B4-BE49-F238E27FC236}">
                <a16:creationId xmlns:a16="http://schemas.microsoft.com/office/drawing/2014/main" id="{5DB67E09-2647-493F-8666-A0679F630994}"/>
              </a:ext>
            </a:extLst>
          </p:cNvPr>
          <p:cNvSpPr txBox="1"/>
          <p:nvPr/>
        </p:nvSpPr>
        <p:spPr>
          <a:xfrm>
            <a:off x="98915" y="557991"/>
            <a:ext cx="120930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>
                <a:solidFill>
                  <a:schemeClr val="accent2">
                    <a:lumMod val="50000"/>
                  </a:schemeClr>
                </a:solidFill>
                <a:ea typeface="Roboto" charset="0"/>
                <a:cs typeface="Roboto" charset="0"/>
              </a:rPr>
              <a:t>6.Triển khai CP-ABE trên MySQL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427B84D-56CD-4AA3-9CD3-A5713383F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7404" y="3855523"/>
            <a:ext cx="3238500" cy="263842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6D3503D-F6AE-456F-856D-2F6CF3DADA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6829" y="1402547"/>
            <a:ext cx="4957019" cy="511635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8B5334F-26F8-4CB2-9654-24D0515976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88171" y="1402547"/>
            <a:ext cx="2933700" cy="2324100"/>
          </a:xfrm>
          <a:prstGeom prst="rect">
            <a:avLst/>
          </a:prstGeom>
        </p:spPr>
      </p:pic>
      <p:grpSp>
        <p:nvGrpSpPr>
          <p:cNvPr id="50" name="Group 49">
            <a:extLst>
              <a:ext uri="{FF2B5EF4-FFF2-40B4-BE49-F238E27FC236}">
                <a16:creationId xmlns:a16="http://schemas.microsoft.com/office/drawing/2014/main" id="{E650E049-CC9C-49BA-A6EA-2562F29F3C74}"/>
              </a:ext>
            </a:extLst>
          </p:cNvPr>
          <p:cNvGrpSpPr/>
          <p:nvPr/>
        </p:nvGrpSpPr>
        <p:grpSpPr>
          <a:xfrm>
            <a:off x="2623494" y="-5362"/>
            <a:ext cx="3432272" cy="507978"/>
            <a:chOff x="2623494" y="-5362"/>
            <a:chExt cx="3432272" cy="507978"/>
          </a:xfrm>
        </p:grpSpPr>
        <p:sp>
          <p:nvSpPr>
            <p:cNvPr id="51" name="TextBox 9">
              <a:extLst>
                <a:ext uri="{FF2B5EF4-FFF2-40B4-BE49-F238E27FC236}">
                  <a16:creationId xmlns:a16="http://schemas.microsoft.com/office/drawing/2014/main" id="{8C39D594-8BCE-4E4B-AE48-222042CC2EAB}"/>
                </a:ext>
              </a:extLst>
            </p:cNvPr>
            <p:cNvSpPr txBox="1"/>
            <p:nvPr/>
          </p:nvSpPr>
          <p:spPr>
            <a:xfrm>
              <a:off x="2623494" y="-5362"/>
              <a:ext cx="3432272" cy="3795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400" err="1">
                  <a:solidFill>
                    <a:schemeClr val="bg1">
                      <a:lumMod val="95000"/>
                    </a:schemeClr>
                  </a:solidFill>
                  <a:ea typeface="Roboto" charset="0"/>
                  <a:cs typeface="Roboto" charset="0"/>
                </a:rPr>
                <a:t>Điều</a:t>
              </a:r>
              <a:r>
                <a:rPr lang="en-US" sz="1400">
                  <a:solidFill>
                    <a:schemeClr val="bg1">
                      <a:lumMod val="95000"/>
                    </a:schemeClr>
                  </a:solidFill>
                  <a:ea typeface="Roboto" charset="0"/>
                  <a:cs typeface="Roboto" charset="0"/>
                </a:rPr>
                <a:t> </a:t>
              </a:r>
              <a:r>
                <a:rPr lang="en-US" sz="1400" err="1">
                  <a:solidFill>
                    <a:schemeClr val="bg1">
                      <a:lumMod val="95000"/>
                    </a:schemeClr>
                  </a:solidFill>
                  <a:ea typeface="Roboto" charset="0"/>
                  <a:cs typeface="Roboto" charset="0"/>
                </a:rPr>
                <a:t>khiển</a:t>
              </a:r>
              <a:r>
                <a:rPr lang="en-US" sz="1400">
                  <a:solidFill>
                    <a:schemeClr val="bg1">
                      <a:lumMod val="95000"/>
                    </a:schemeClr>
                  </a:solidFill>
                  <a:ea typeface="Roboto" charset="0"/>
                  <a:cs typeface="Roboto" charset="0"/>
                </a:rPr>
                <a:t> </a:t>
              </a:r>
              <a:r>
                <a:rPr lang="en-US" sz="1400" err="1">
                  <a:solidFill>
                    <a:schemeClr val="bg1">
                      <a:lumMod val="95000"/>
                    </a:schemeClr>
                  </a:solidFill>
                  <a:ea typeface="Roboto" charset="0"/>
                  <a:cs typeface="Roboto" charset="0"/>
                </a:rPr>
                <a:t>truy</a:t>
              </a:r>
              <a:r>
                <a:rPr lang="en-US" sz="1400">
                  <a:solidFill>
                    <a:schemeClr val="bg1">
                      <a:lumMod val="95000"/>
                    </a:schemeClr>
                  </a:solidFill>
                  <a:ea typeface="Roboto" charset="0"/>
                  <a:cs typeface="Roboto" charset="0"/>
                </a:rPr>
                <a:t> </a:t>
              </a:r>
              <a:r>
                <a:rPr lang="en-US" sz="1400" err="1">
                  <a:solidFill>
                    <a:schemeClr val="bg1">
                      <a:lumMod val="95000"/>
                    </a:schemeClr>
                  </a:solidFill>
                  <a:ea typeface="Roboto" charset="0"/>
                  <a:cs typeface="Roboto" charset="0"/>
                </a:rPr>
                <a:t>cập</a:t>
              </a:r>
              <a:r>
                <a:rPr lang="en-US" sz="1400">
                  <a:solidFill>
                    <a:schemeClr val="bg1">
                      <a:lumMod val="95000"/>
                    </a:schemeClr>
                  </a:solidFill>
                  <a:ea typeface="Roboto" charset="0"/>
                  <a:cs typeface="Roboto" charset="0"/>
                </a:rPr>
                <a:t> </a:t>
              </a:r>
              <a:r>
                <a:rPr lang="en-US" sz="1400" err="1">
                  <a:solidFill>
                    <a:schemeClr val="bg1">
                      <a:lumMod val="95000"/>
                    </a:schemeClr>
                  </a:solidFill>
                  <a:ea typeface="Roboto" charset="0"/>
                  <a:cs typeface="Roboto" charset="0"/>
                </a:rPr>
                <a:t>trên</a:t>
              </a:r>
              <a:r>
                <a:rPr lang="en-US" sz="1400">
                  <a:solidFill>
                    <a:schemeClr val="bg1">
                      <a:lumMod val="95000"/>
                    </a:schemeClr>
                  </a:solidFill>
                  <a:ea typeface="Roboto" charset="0"/>
                  <a:cs typeface="Roboto" charset="0"/>
                </a:rPr>
                <a:t> </a:t>
              </a:r>
              <a:r>
                <a:rPr lang="en-US" sz="1400" err="1">
                  <a:solidFill>
                    <a:schemeClr val="bg1">
                      <a:lumMod val="95000"/>
                    </a:schemeClr>
                  </a:solidFill>
                  <a:ea typeface="Roboto" charset="0"/>
                  <a:cs typeface="Roboto" charset="0"/>
                </a:rPr>
                <a:t>dữ</a:t>
              </a:r>
              <a:r>
                <a:rPr lang="en-US" sz="1400">
                  <a:solidFill>
                    <a:schemeClr val="bg1">
                      <a:lumMod val="95000"/>
                    </a:schemeClr>
                  </a:solidFill>
                  <a:ea typeface="Roboto" charset="0"/>
                  <a:cs typeface="Roboto" charset="0"/>
                </a:rPr>
                <a:t> </a:t>
              </a:r>
              <a:r>
                <a:rPr lang="en-US" sz="1400" err="1">
                  <a:solidFill>
                    <a:schemeClr val="bg1">
                      <a:lumMod val="95000"/>
                    </a:schemeClr>
                  </a:solidFill>
                  <a:ea typeface="Roboto" charset="0"/>
                  <a:cs typeface="Roboto" charset="0"/>
                </a:rPr>
                <a:t>liệu</a:t>
              </a:r>
              <a:r>
                <a:rPr lang="en-US" sz="1400">
                  <a:solidFill>
                    <a:schemeClr val="bg1">
                      <a:lumMod val="95000"/>
                    </a:schemeClr>
                  </a:solidFill>
                  <a:ea typeface="Roboto" charset="0"/>
                  <a:cs typeface="Roboto" charset="0"/>
                </a:rPr>
                <a:t> </a:t>
              </a:r>
              <a:r>
                <a:rPr lang="en-US" sz="1400" err="1">
                  <a:solidFill>
                    <a:schemeClr val="bg1">
                      <a:lumMod val="95000"/>
                    </a:schemeClr>
                  </a:solidFill>
                  <a:ea typeface="Roboto" charset="0"/>
                  <a:cs typeface="Roboto" charset="0"/>
                </a:rPr>
                <a:t>mã</a:t>
              </a:r>
              <a:r>
                <a:rPr lang="en-US" sz="1400">
                  <a:solidFill>
                    <a:schemeClr val="bg1">
                      <a:lumMod val="95000"/>
                    </a:schemeClr>
                  </a:solidFill>
                  <a:ea typeface="Roboto" charset="0"/>
                  <a:cs typeface="Roboto" charset="0"/>
                </a:rPr>
                <a:t> </a:t>
              </a:r>
              <a:r>
                <a:rPr lang="en-US" sz="1400" err="1">
                  <a:solidFill>
                    <a:schemeClr val="bg1">
                      <a:lumMod val="95000"/>
                    </a:schemeClr>
                  </a:solidFill>
                  <a:ea typeface="Roboto" charset="0"/>
                  <a:cs typeface="Roboto" charset="0"/>
                </a:rPr>
                <a:t>hóa</a:t>
              </a:r>
              <a:endParaRPr lang="en-US" sz="1400">
                <a:solidFill>
                  <a:schemeClr val="bg1">
                    <a:lumMod val="95000"/>
                  </a:schemeClr>
                </a:solidFill>
                <a:ea typeface="Roboto" charset="0"/>
                <a:cs typeface="Roboto" charset="0"/>
              </a:endParaRPr>
            </a:p>
          </p:txBody>
        </p: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ADA98BBA-C6F9-415B-8416-45507F2B48ED}"/>
                </a:ext>
              </a:extLst>
            </p:cNvPr>
            <p:cNvGrpSpPr/>
            <p:nvPr/>
          </p:nvGrpSpPr>
          <p:grpSpPr>
            <a:xfrm>
              <a:off x="3412895" y="364052"/>
              <a:ext cx="1633013" cy="138564"/>
              <a:chOff x="2722410" y="364052"/>
              <a:chExt cx="1633013" cy="138564"/>
            </a:xfrm>
          </p:grpSpPr>
          <p:sp>
            <p:nvSpPr>
              <p:cNvPr id="53" name="Google Shape;1378;p25">
                <a:extLst>
                  <a:ext uri="{FF2B5EF4-FFF2-40B4-BE49-F238E27FC236}">
                    <a16:creationId xmlns:a16="http://schemas.microsoft.com/office/drawing/2014/main" id="{E74B9516-B633-4CD6-B330-D2CDD54FF9DD}"/>
                  </a:ext>
                </a:extLst>
              </p:cNvPr>
              <p:cNvSpPr/>
              <p:nvPr/>
            </p:nvSpPr>
            <p:spPr>
              <a:xfrm>
                <a:off x="2937418" y="371986"/>
                <a:ext cx="134228" cy="130630"/>
              </a:xfrm>
              <a:prstGeom prst="ellipse">
                <a:avLst/>
              </a:prstGeom>
              <a:noFill/>
              <a:ln w="12700">
                <a:solidFill>
                  <a:schemeClr val="bg1"/>
                </a:solidFill>
              </a:ln>
              <a:effectLst/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54" name="Google Shape;1378;p25">
                <a:extLst>
                  <a:ext uri="{FF2B5EF4-FFF2-40B4-BE49-F238E27FC236}">
                    <a16:creationId xmlns:a16="http://schemas.microsoft.com/office/drawing/2014/main" id="{2A9043C7-60FF-4A58-80C8-C834A3F058B2}"/>
                  </a:ext>
                </a:extLst>
              </p:cNvPr>
              <p:cNvSpPr/>
              <p:nvPr/>
            </p:nvSpPr>
            <p:spPr>
              <a:xfrm>
                <a:off x="3152426" y="369140"/>
                <a:ext cx="134228" cy="130630"/>
              </a:xfrm>
              <a:prstGeom prst="ellipse">
                <a:avLst/>
              </a:prstGeom>
              <a:noFill/>
              <a:ln w="12700">
                <a:solidFill>
                  <a:schemeClr val="bg1"/>
                </a:solidFill>
              </a:ln>
              <a:effectLst/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55" name="Google Shape;1378;p25">
                <a:extLst>
                  <a:ext uri="{FF2B5EF4-FFF2-40B4-BE49-F238E27FC236}">
                    <a16:creationId xmlns:a16="http://schemas.microsoft.com/office/drawing/2014/main" id="{C6DAE3D2-9C00-4F56-9BFA-867E93C34D4C}"/>
                  </a:ext>
                </a:extLst>
              </p:cNvPr>
              <p:cNvSpPr/>
              <p:nvPr/>
            </p:nvSpPr>
            <p:spPr>
              <a:xfrm>
                <a:off x="3364613" y="369140"/>
                <a:ext cx="134228" cy="130630"/>
              </a:xfrm>
              <a:prstGeom prst="ellipse">
                <a:avLst/>
              </a:prstGeom>
              <a:noFill/>
              <a:ln w="12700">
                <a:solidFill>
                  <a:schemeClr val="bg1"/>
                </a:solidFill>
              </a:ln>
              <a:effectLst/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56" name="Google Shape;1378;p25">
                <a:extLst>
                  <a:ext uri="{FF2B5EF4-FFF2-40B4-BE49-F238E27FC236}">
                    <a16:creationId xmlns:a16="http://schemas.microsoft.com/office/drawing/2014/main" id="{3C8CAC7A-C3BA-4A4B-8385-863BA614E5EC}"/>
                  </a:ext>
                </a:extLst>
              </p:cNvPr>
              <p:cNvSpPr/>
              <p:nvPr/>
            </p:nvSpPr>
            <p:spPr>
              <a:xfrm>
                <a:off x="2722410" y="369140"/>
                <a:ext cx="134228" cy="130630"/>
              </a:xfrm>
              <a:prstGeom prst="ellipse">
                <a:avLst/>
              </a:prstGeom>
              <a:noFill/>
              <a:ln w="12700">
                <a:solidFill>
                  <a:schemeClr val="bg1"/>
                </a:solidFill>
              </a:ln>
              <a:effectLst/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57" name="Google Shape;1378;p25">
                <a:extLst>
                  <a:ext uri="{FF2B5EF4-FFF2-40B4-BE49-F238E27FC236}">
                    <a16:creationId xmlns:a16="http://schemas.microsoft.com/office/drawing/2014/main" id="{E745341E-6DBD-4D3C-9F6E-80C86B82A9B7}"/>
                  </a:ext>
                </a:extLst>
              </p:cNvPr>
              <p:cNvSpPr/>
              <p:nvPr/>
            </p:nvSpPr>
            <p:spPr>
              <a:xfrm>
                <a:off x="3579621" y="369140"/>
                <a:ext cx="134228" cy="130630"/>
              </a:xfrm>
              <a:prstGeom prst="ellipse">
                <a:avLst/>
              </a:prstGeom>
              <a:noFill/>
              <a:ln w="12700">
                <a:solidFill>
                  <a:schemeClr val="bg1"/>
                </a:solidFill>
              </a:ln>
              <a:effectLst/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58" name="Google Shape;1378;p25">
                <a:extLst>
                  <a:ext uri="{FF2B5EF4-FFF2-40B4-BE49-F238E27FC236}">
                    <a16:creationId xmlns:a16="http://schemas.microsoft.com/office/drawing/2014/main" id="{3929AF8A-4B39-423C-B130-F495D21F9656}"/>
                  </a:ext>
                </a:extLst>
              </p:cNvPr>
              <p:cNvSpPr/>
              <p:nvPr/>
            </p:nvSpPr>
            <p:spPr>
              <a:xfrm>
                <a:off x="3794000" y="364052"/>
                <a:ext cx="134228" cy="130630"/>
              </a:xfrm>
              <a:prstGeom prst="ellipse">
                <a:avLst/>
              </a:prstGeom>
              <a:noFill/>
              <a:ln w="12700">
                <a:solidFill>
                  <a:schemeClr val="bg1"/>
                </a:solidFill>
              </a:ln>
              <a:effectLst/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59" name="Google Shape;1378;p25">
                <a:extLst>
                  <a:ext uri="{FF2B5EF4-FFF2-40B4-BE49-F238E27FC236}">
                    <a16:creationId xmlns:a16="http://schemas.microsoft.com/office/drawing/2014/main" id="{FBE3E694-2E81-4315-A7DE-555E0B9F10B7}"/>
                  </a:ext>
                </a:extLst>
              </p:cNvPr>
              <p:cNvSpPr/>
              <p:nvPr/>
            </p:nvSpPr>
            <p:spPr>
              <a:xfrm>
                <a:off x="4006187" y="364052"/>
                <a:ext cx="134228" cy="130630"/>
              </a:xfrm>
              <a:prstGeom prst="ellipse">
                <a:avLst/>
              </a:prstGeom>
              <a:noFill/>
              <a:ln w="12700">
                <a:solidFill>
                  <a:schemeClr val="bg1"/>
                </a:solidFill>
              </a:ln>
              <a:effectLst/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60" name="Google Shape;1378;p25">
                <a:extLst>
                  <a:ext uri="{FF2B5EF4-FFF2-40B4-BE49-F238E27FC236}">
                    <a16:creationId xmlns:a16="http://schemas.microsoft.com/office/drawing/2014/main" id="{43AEF9B2-97B1-4A5E-B2BB-D95E566FF32A}"/>
                  </a:ext>
                </a:extLst>
              </p:cNvPr>
              <p:cNvSpPr/>
              <p:nvPr/>
            </p:nvSpPr>
            <p:spPr>
              <a:xfrm>
                <a:off x="4221195" y="364052"/>
                <a:ext cx="134228" cy="13063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</p:grp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A129460B-6E1C-42B2-90CB-9D3E5FD37832}"/>
              </a:ext>
            </a:extLst>
          </p:cNvPr>
          <p:cNvGrpSpPr/>
          <p:nvPr/>
        </p:nvGrpSpPr>
        <p:grpSpPr>
          <a:xfrm>
            <a:off x="0" y="-1"/>
            <a:ext cx="1787869" cy="510221"/>
            <a:chOff x="0" y="-1"/>
            <a:chExt cx="1787869" cy="510221"/>
          </a:xfrm>
        </p:grpSpPr>
        <p:sp>
          <p:nvSpPr>
            <p:cNvPr id="62" name="TextBox 9">
              <a:extLst>
                <a:ext uri="{FF2B5EF4-FFF2-40B4-BE49-F238E27FC236}">
                  <a16:creationId xmlns:a16="http://schemas.microsoft.com/office/drawing/2014/main" id="{2B414AFA-DFD4-4B2C-BD42-D1A2C8B964B1}"/>
                </a:ext>
              </a:extLst>
            </p:cNvPr>
            <p:cNvSpPr txBox="1"/>
            <p:nvPr/>
          </p:nvSpPr>
          <p:spPr>
            <a:xfrm>
              <a:off x="0" y="-1"/>
              <a:ext cx="1787869" cy="3795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400" err="1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Giới</a:t>
              </a:r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 </a:t>
              </a:r>
              <a:r>
                <a:rPr lang="en-US" sz="1400" err="1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Saira Condensed" panose="020B0604020202020204" charset="0"/>
                </a:rPr>
                <a:t>thiệu</a:t>
              </a:r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 </a:t>
              </a:r>
              <a:r>
                <a:rPr lang="en-US" sz="1400" err="1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tổng</a:t>
              </a:r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 </a:t>
              </a:r>
              <a:r>
                <a:rPr lang="en-US" sz="1400" err="1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quan</a:t>
              </a:r>
              <a:endParaRPr lang="en-US" sz="1400">
                <a:solidFill>
                  <a:schemeClr val="bg1">
                    <a:lumMod val="75000"/>
                  </a:schemeClr>
                </a:solidFill>
                <a:ea typeface="Roboto" charset="0"/>
                <a:cs typeface="Roboto" charset="0"/>
              </a:endParaRPr>
            </a:p>
          </p:txBody>
        </p: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68D1FD5E-C9AF-4FC7-B432-DDE4F2340F18}"/>
                </a:ext>
              </a:extLst>
            </p:cNvPr>
            <p:cNvGrpSpPr/>
            <p:nvPr/>
          </p:nvGrpSpPr>
          <p:grpSpPr>
            <a:xfrm>
              <a:off x="552837" y="370411"/>
              <a:ext cx="775784" cy="139809"/>
              <a:chOff x="552837" y="370411"/>
              <a:chExt cx="775784" cy="139809"/>
            </a:xfrm>
          </p:grpSpPr>
          <p:sp>
            <p:nvSpPr>
              <p:cNvPr id="64" name="Google Shape;1378;p25">
                <a:extLst>
                  <a:ext uri="{FF2B5EF4-FFF2-40B4-BE49-F238E27FC236}">
                    <a16:creationId xmlns:a16="http://schemas.microsoft.com/office/drawing/2014/main" id="{1AE47A1F-B843-4430-93C2-21E6271B34A3}"/>
                  </a:ext>
                </a:extLst>
              </p:cNvPr>
              <p:cNvSpPr/>
              <p:nvPr/>
            </p:nvSpPr>
            <p:spPr>
              <a:xfrm>
                <a:off x="767845" y="371821"/>
                <a:ext cx="134228" cy="130630"/>
              </a:xfrm>
              <a:prstGeom prst="ellipse">
                <a:avLst/>
              </a:prstGeom>
              <a:noFill/>
              <a:ln w="12700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85" name="Google Shape;1378;p25">
                <a:extLst>
                  <a:ext uri="{FF2B5EF4-FFF2-40B4-BE49-F238E27FC236}">
                    <a16:creationId xmlns:a16="http://schemas.microsoft.com/office/drawing/2014/main" id="{7E1AA4DA-16F7-42BC-B89A-EA5952983BF5}"/>
                  </a:ext>
                </a:extLst>
              </p:cNvPr>
              <p:cNvSpPr/>
              <p:nvPr/>
            </p:nvSpPr>
            <p:spPr>
              <a:xfrm>
                <a:off x="978805" y="370411"/>
                <a:ext cx="134228" cy="130630"/>
              </a:xfrm>
              <a:prstGeom prst="ellipse">
                <a:avLst/>
              </a:prstGeom>
              <a:noFill/>
              <a:ln w="12700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86" name="Google Shape;1378;p25">
                <a:extLst>
                  <a:ext uri="{FF2B5EF4-FFF2-40B4-BE49-F238E27FC236}">
                    <a16:creationId xmlns:a16="http://schemas.microsoft.com/office/drawing/2014/main" id="{71D08A33-2E91-4CD6-B44E-FCDC96621612}"/>
                  </a:ext>
                </a:extLst>
              </p:cNvPr>
              <p:cNvSpPr/>
              <p:nvPr/>
            </p:nvSpPr>
            <p:spPr>
              <a:xfrm>
                <a:off x="552837" y="379590"/>
                <a:ext cx="134228" cy="130630"/>
              </a:xfrm>
              <a:prstGeom prst="ellipse">
                <a:avLst/>
              </a:prstGeom>
              <a:noFill/>
              <a:ln w="12700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87" name="Google Shape;1378;p25">
                <a:extLst>
                  <a:ext uri="{FF2B5EF4-FFF2-40B4-BE49-F238E27FC236}">
                    <a16:creationId xmlns:a16="http://schemas.microsoft.com/office/drawing/2014/main" id="{CF679B9B-05DD-4DDA-A3AF-1CBD76F54D7B}"/>
                  </a:ext>
                </a:extLst>
              </p:cNvPr>
              <p:cNvSpPr/>
              <p:nvPr/>
            </p:nvSpPr>
            <p:spPr>
              <a:xfrm>
                <a:off x="1194393" y="370411"/>
                <a:ext cx="134228" cy="130630"/>
              </a:xfrm>
              <a:prstGeom prst="ellipse">
                <a:avLst/>
              </a:prstGeom>
              <a:noFill/>
              <a:ln w="12700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</p:grp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6BD4BF4A-0ED5-4244-BC75-27DF69191662}"/>
              </a:ext>
            </a:extLst>
          </p:cNvPr>
          <p:cNvGrpSpPr/>
          <p:nvPr/>
        </p:nvGrpSpPr>
        <p:grpSpPr>
          <a:xfrm>
            <a:off x="6665480" y="2823"/>
            <a:ext cx="2459470" cy="507243"/>
            <a:chOff x="6665480" y="2823"/>
            <a:chExt cx="2459470" cy="507243"/>
          </a:xfrm>
        </p:grpSpPr>
        <p:sp>
          <p:nvSpPr>
            <p:cNvPr id="44" name="TextBox 9">
              <a:extLst>
                <a:ext uri="{FF2B5EF4-FFF2-40B4-BE49-F238E27FC236}">
                  <a16:creationId xmlns:a16="http://schemas.microsoft.com/office/drawing/2014/main" id="{9B8F9C22-B465-446A-910A-C928610B6F55}"/>
                </a:ext>
              </a:extLst>
            </p:cNvPr>
            <p:cNvSpPr txBox="1"/>
            <p:nvPr/>
          </p:nvSpPr>
          <p:spPr>
            <a:xfrm>
              <a:off x="6665480" y="2823"/>
              <a:ext cx="2459470" cy="3795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Thao </a:t>
              </a:r>
              <a:r>
                <a:rPr lang="en-US" sz="1400" err="1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tác</a:t>
              </a:r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 </a:t>
              </a:r>
              <a:r>
                <a:rPr lang="en-US" sz="1400" err="1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trên</a:t>
              </a:r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 </a:t>
              </a:r>
              <a:r>
                <a:rPr lang="en-US" sz="1400" err="1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dữ</a:t>
              </a:r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 </a:t>
              </a:r>
              <a:r>
                <a:rPr lang="en-US" sz="1400" err="1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liệu</a:t>
              </a:r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 </a:t>
              </a:r>
              <a:r>
                <a:rPr lang="en-US" sz="1400" err="1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mã</a:t>
              </a:r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 </a:t>
              </a:r>
              <a:r>
                <a:rPr lang="en-US" sz="1400" err="1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hóa</a:t>
              </a:r>
              <a:endParaRPr lang="en-US" sz="1400">
                <a:solidFill>
                  <a:schemeClr val="bg1">
                    <a:lumMod val="75000"/>
                  </a:schemeClr>
                </a:solidFill>
                <a:ea typeface="Roboto" charset="0"/>
                <a:cs typeface="Roboto" charset="0"/>
              </a:endParaRPr>
            </a:p>
          </p:txBody>
        </p: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157E4CA6-4387-4E37-865B-5C66E1FDBFE9}"/>
                </a:ext>
              </a:extLst>
            </p:cNvPr>
            <p:cNvGrpSpPr/>
            <p:nvPr/>
          </p:nvGrpSpPr>
          <p:grpSpPr>
            <a:xfrm>
              <a:off x="7397415" y="370411"/>
              <a:ext cx="1046337" cy="139655"/>
              <a:chOff x="6786829" y="379590"/>
              <a:chExt cx="1046337" cy="139655"/>
            </a:xfrm>
          </p:grpSpPr>
          <p:sp>
            <p:nvSpPr>
              <p:cNvPr id="46" name="Google Shape;1378;p25">
                <a:extLst>
                  <a:ext uri="{FF2B5EF4-FFF2-40B4-BE49-F238E27FC236}">
                    <a16:creationId xmlns:a16="http://schemas.microsoft.com/office/drawing/2014/main" id="{12B8F14F-3207-4640-866F-B9A6C6CAE8C1}"/>
                  </a:ext>
                </a:extLst>
              </p:cNvPr>
              <p:cNvSpPr/>
              <p:nvPr/>
            </p:nvSpPr>
            <p:spPr>
              <a:xfrm>
                <a:off x="7011095" y="379590"/>
                <a:ext cx="134228" cy="130630"/>
              </a:xfrm>
              <a:prstGeom prst="ellipse">
                <a:avLst/>
              </a:prstGeom>
              <a:solidFill>
                <a:schemeClr val="accent2">
                  <a:lumMod val="50000"/>
                </a:schemeClr>
              </a:solidFill>
              <a:ln w="12700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47" name="Google Shape;1378;p25">
                <a:extLst>
                  <a:ext uri="{FF2B5EF4-FFF2-40B4-BE49-F238E27FC236}">
                    <a16:creationId xmlns:a16="http://schemas.microsoft.com/office/drawing/2014/main" id="{C80622BB-1DE1-48BF-B5C9-AFC88774F4B4}"/>
                  </a:ext>
                </a:extLst>
              </p:cNvPr>
              <p:cNvSpPr/>
              <p:nvPr/>
            </p:nvSpPr>
            <p:spPr>
              <a:xfrm>
                <a:off x="6786829" y="379590"/>
                <a:ext cx="134228" cy="130630"/>
              </a:xfrm>
              <a:prstGeom prst="ellipse">
                <a:avLst/>
              </a:prstGeom>
              <a:solidFill>
                <a:schemeClr val="accent2">
                  <a:lumMod val="50000"/>
                </a:schemeClr>
              </a:solidFill>
              <a:ln w="12700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48" name="Google Shape;1378;p25">
                <a:extLst>
                  <a:ext uri="{FF2B5EF4-FFF2-40B4-BE49-F238E27FC236}">
                    <a16:creationId xmlns:a16="http://schemas.microsoft.com/office/drawing/2014/main" id="{25923CD2-096F-4BF0-B2D3-41498ED60090}"/>
                  </a:ext>
                </a:extLst>
              </p:cNvPr>
              <p:cNvSpPr/>
              <p:nvPr/>
            </p:nvSpPr>
            <p:spPr>
              <a:xfrm>
                <a:off x="7241577" y="379705"/>
                <a:ext cx="134228" cy="130630"/>
              </a:xfrm>
              <a:prstGeom prst="ellipse">
                <a:avLst/>
              </a:prstGeom>
              <a:solidFill>
                <a:schemeClr val="accent2">
                  <a:lumMod val="50000"/>
                </a:schemeClr>
              </a:solidFill>
              <a:ln w="12700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49" name="Google Shape;1378;p25">
                <a:extLst>
                  <a:ext uri="{FF2B5EF4-FFF2-40B4-BE49-F238E27FC236}">
                    <a16:creationId xmlns:a16="http://schemas.microsoft.com/office/drawing/2014/main" id="{45393815-A6D0-4E6C-982C-2A7D4B61863A}"/>
                  </a:ext>
                </a:extLst>
              </p:cNvPr>
              <p:cNvSpPr/>
              <p:nvPr/>
            </p:nvSpPr>
            <p:spPr>
              <a:xfrm>
                <a:off x="7472936" y="379590"/>
                <a:ext cx="134228" cy="130630"/>
              </a:xfrm>
              <a:prstGeom prst="ellipse">
                <a:avLst/>
              </a:prstGeom>
              <a:solidFill>
                <a:schemeClr val="accent2">
                  <a:lumMod val="50000"/>
                </a:schemeClr>
              </a:solidFill>
              <a:ln w="12700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65" name="Google Shape;1378;p25">
                <a:extLst>
                  <a:ext uri="{FF2B5EF4-FFF2-40B4-BE49-F238E27FC236}">
                    <a16:creationId xmlns:a16="http://schemas.microsoft.com/office/drawing/2014/main" id="{DFF56174-39FB-4D4D-9A5F-546EA7ADEDD5}"/>
                  </a:ext>
                </a:extLst>
              </p:cNvPr>
              <p:cNvSpPr/>
              <p:nvPr/>
            </p:nvSpPr>
            <p:spPr>
              <a:xfrm>
                <a:off x="7698938" y="388615"/>
                <a:ext cx="134228" cy="130630"/>
              </a:xfrm>
              <a:prstGeom prst="ellipse">
                <a:avLst/>
              </a:prstGeom>
              <a:noFill/>
              <a:ln w="12700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</p:grp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F436B15E-503D-4F76-85AB-3C360E920E1F}"/>
              </a:ext>
            </a:extLst>
          </p:cNvPr>
          <p:cNvGrpSpPr/>
          <p:nvPr/>
        </p:nvGrpSpPr>
        <p:grpSpPr>
          <a:xfrm>
            <a:off x="9785401" y="-4531"/>
            <a:ext cx="2626839" cy="513887"/>
            <a:chOff x="9785401" y="-4531"/>
            <a:chExt cx="2626839" cy="513887"/>
          </a:xfrm>
        </p:grpSpPr>
        <p:sp>
          <p:nvSpPr>
            <p:cNvPr id="67" name="TextBox 9">
              <a:extLst>
                <a:ext uri="{FF2B5EF4-FFF2-40B4-BE49-F238E27FC236}">
                  <a16:creationId xmlns:a16="http://schemas.microsoft.com/office/drawing/2014/main" id="{D200EB7F-31FD-4C5F-925E-FD1303CF2DE4}"/>
                </a:ext>
              </a:extLst>
            </p:cNvPr>
            <p:cNvSpPr txBox="1"/>
            <p:nvPr/>
          </p:nvSpPr>
          <p:spPr>
            <a:xfrm>
              <a:off x="9785401" y="-4531"/>
              <a:ext cx="2626839" cy="3795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400" err="1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Kết</a:t>
              </a:r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 </a:t>
              </a:r>
              <a:r>
                <a:rPr lang="en-US" sz="1400" err="1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quả</a:t>
              </a:r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 </a:t>
              </a:r>
              <a:r>
                <a:rPr lang="en-US" sz="1400" err="1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và</a:t>
              </a:r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 </a:t>
              </a:r>
              <a:r>
                <a:rPr lang="en-US" sz="1400" err="1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hướng</a:t>
              </a:r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 </a:t>
              </a:r>
              <a:r>
                <a:rPr lang="en-US" sz="1400" err="1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phát</a:t>
              </a:r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 </a:t>
              </a:r>
              <a:r>
                <a:rPr lang="en-US" sz="1400" err="1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triển</a:t>
              </a:r>
              <a:endParaRPr lang="en-US" sz="1400">
                <a:solidFill>
                  <a:schemeClr val="bg1">
                    <a:lumMod val="75000"/>
                  </a:schemeClr>
                </a:solidFill>
                <a:ea typeface="Roboto" charset="0"/>
                <a:cs typeface="Roboto" charset="0"/>
              </a:endParaRPr>
            </a:p>
          </p:txBody>
        </p: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F43A63D7-2ECD-40EE-9DAD-3F06EE351948}"/>
                </a:ext>
              </a:extLst>
            </p:cNvPr>
            <p:cNvGrpSpPr/>
            <p:nvPr/>
          </p:nvGrpSpPr>
          <p:grpSpPr>
            <a:xfrm>
              <a:off x="10970258" y="370812"/>
              <a:ext cx="332729" cy="138544"/>
              <a:chOff x="10970258" y="370812"/>
              <a:chExt cx="332729" cy="138544"/>
            </a:xfrm>
          </p:grpSpPr>
          <p:sp>
            <p:nvSpPr>
              <p:cNvPr id="69" name="Google Shape;1378;p25">
                <a:extLst>
                  <a:ext uri="{FF2B5EF4-FFF2-40B4-BE49-F238E27FC236}">
                    <a16:creationId xmlns:a16="http://schemas.microsoft.com/office/drawing/2014/main" id="{FA26FF15-DA6B-46E6-9F3C-3D587C6E9E4A}"/>
                  </a:ext>
                </a:extLst>
              </p:cNvPr>
              <p:cNvSpPr/>
              <p:nvPr/>
            </p:nvSpPr>
            <p:spPr>
              <a:xfrm>
                <a:off x="10970258" y="370812"/>
                <a:ext cx="134228" cy="130630"/>
              </a:xfrm>
              <a:prstGeom prst="ellipse">
                <a:avLst/>
              </a:prstGeom>
              <a:noFill/>
              <a:ln w="12700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70" name="Google Shape;1378;p25">
                <a:extLst>
                  <a:ext uri="{FF2B5EF4-FFF2-40B4-BE49-F238E27FC236}">
                    <a16:creationId xmlns:a16="http://schemas.microsoft.com/office/drawing/2014/main" id="{8C15B661-70B1-4B5C-855F-A7C1F034FD08}"/>
                  </a:ext>
                </a:extLst>
              </p:cNvPr>
              <p:cNvSpPr/>
              <p:nvPr/>
            </p:nvSpPr>
            <p:spPr>
              <a:xfrm>
                <a:off x="11168759" y="378726"/>
                <a:ext cx="134228" cy="130630"/>
              </a:xfrm>
              <a:prstGeom prst="ellipse">
                <a:avLst/>
              </a:prstGeom>
              <a:solidFill>
                <a:schemeClr val="accent2">
                  <a:lumMod val="50000"/>
                </a:schemeClr>
              </a:solidFill>
              <a:ln w="12700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922587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ình chữ nhật 2">
            <a:extLst>
              <a:ext uri="{FF2B5EF4-FFF2-40B4-BE49-F238E27FC236}">
                <a16:creationId xmlns:a16="http://schemas.microsoft.com/office/drawing/2014/main" id="{F6F15630-D70A-4A16-9EAE-D55A0202AF0B}"/>
              </a:ext>
            </a:extLst>
          </p:cNvPr>
          <p:cNvSpPr/>
          <p:nvPr/>
        </p:nvSpPr>
        <p:spPr>
          <a:xfrm>
            <a:off x="0" y="2235028"/>
            <a:ext cx="12192000" cy="238794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7891993E-74FF-4EB4-A384-9C24E059498F}"/>
              </a:ext>
            </a:extLst>
          </p:cNvPr>
          <p:cNvSpPr txBox="1"/>
          <p:nvPr/>
        </p:nvSpPr>
        <p:spPr>
          <a:xfrm>
            <a:off x="1804595" y="2984138"/>
            <a:ext cx="8582810" cy="1836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4000">
                <a:ea typeface="Roboto" charset="0"/>
                <a:cs typeface="Roboto" charset="0"/>
              </a:rPr>
              <a:t>THAO TÁC TRÊN DỮ LIỆU MÃ HÓA</a:t>
            </a:r>
            <a:endParaRPr lang="vi-VN" sz="4000">
              <a:ea typeface="Roboto" charset="0"/>
              <a:cs typeface="Roboto" charset="0"/>
            </a:endParaRPr>
          </a:p>
          <a:p>
            <a:pPr algn="ctr">
              <a:lnSpc>
                <a:spcPct val="150000"/>
              </a:lnSpc>
            </a:pPr>
            <a:endParaRPr lang="en-US" sz="4000">
              <a:ea typeface="Roboto" charset="0"/>
              <a:cs typeface="Roboto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5112053-2B6B-4877-8343-510BCAD9B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C6220-5288-4181-BC71-CF33DA912F5D}" type="slidenum">
              <a:rPr lang="en-ID" smtClean="0"/>
              <a:t>17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9852470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Hình chữ nhật 9">
            <a:extLst>
              <a:ext uri="{FF2B5EF4-FFF2-40B4-BE49-F238E27FC236}">
                <a16:creationId xmlns:a16="http://schemas.microsoft.com/office/drawing/2014/main" id="{A0C61752-0720-4129-AEA9-D6D0FC235F72}"/>
              </a:ext>
            </a:extLst>
          </p:cNvPr>
          <p:cNvSpPr/>
          <p:nvPr/>
        </p:nvSpPr>
        <p:spPr>
          <a:xfrm>
            <a:off x="0" y="-1"/>
            <a:ext cx="12192000" cy="638175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75000"/>
              </a:schemeClr>
            </a:solidFill>
          </a:ln>
          <a:effectLst>
            <a:softEdge rad="3175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Hình chữ nhật 15">
            <a:extLst>
              <a:ext uri="{FF2B5EF4-FFF2-40B4-BE49-F238E27FC236}">
                <a16:creationId xmlns:a16="http://schemas.microsoft.com/office/drawing/2014/main" id="{4868985F-2EE5-451F-9246-B16ECCE8DAC7}"/>
              </a:ext>
            </a:extLst>
          </p:cNvPr>
          <p:cNvSpPr/>
          <p:nvPr/>
        </p:nvSpPr>
        <p:spPr>
          <a:xfrm>
            <a:off x="0" y="566198"/>
            <a:ext cx="12192000" cy="63817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  <a:effectLst>
            <a:softEdge rad="3175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Hình chữ nhật 46">
            <a:extLst>
              <a:ext uri="{FF2B5EF4-FFF2-40B4-BE49-F238E27FC236}">
                <a16:creationId xmlns:a16="http://schemas.microsoft.com/office/drawing/2014/main" id="{2FD1D127-D70C-46DD-A0A3-9459CC07CE45}"/>
              </a:ext>
            </a:extLst>
          </p:cNvPr>
          <p:cNvSpPr/>
          <p:nvPr/>
        </p:nvSpPr>
        <p:spPr>
          <a:xfrm>
            <a:off x="0" y="-1"/>
            <a:ext cx="12192000" cy="638175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75000"/>
              </a:schemeClr>
            </a:solidFill>
          </a:ln>
          <a:effectLst>
            <a:softEdge rad="3175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Hình chữ nhật 47">
            <a:extLst>
              <a:ext uri="{FF2B5EF4-FFF2-40B4-BE49-F238E27FC236}">
                <a16:creationId xmlns:a16="http://schemas.microsoft.com/office/drawing/2014/main" id="{CAFD8477-0225-4A47-94F5-DFB0B8867394}"/>
              </a:ext>
            </a:extLst>
          </p:cNvPr>
          <p:cNvSpPr/>
          <p:nvPr/>
        </p:nvSpPr>
        <p:spPr>
          <a:xfrm>
            <a:off x="0" y="-1"/>
            <a:ext cx="12192000" cy="638175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75000"/>
              </a:schemeClr>
            </a:solidFill>
          </a:ln>
          <a:effectLst>
            <a:softEdge rad="3175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455EF24-B36A-41F7-81A7-F194AE698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C6220-5288-4181-BC71-CF33DA912F5D}" type="slidenum">
              <a:rPr lang="en-ID" smtClean="0"/>
              <a:t>18</a:t>
            </a:fld>
            <a:endParaRPr lang="en-ID"/>
          </a:p>
        </p:txBody>
      </p:sp>
      <p:sp>
        <p:nvSpPr>
          <p:cNvPr id="39" name="Hộp Văn bản 38">
            <a:extLst>
              <a:ext uri="{FF2B5EF4-FFF2-40B4-BE49-F238E27FC236}">
                <a16:creationId xmlns:a16="http://schemas.microsoft.com/office/drawing/2014/main" id="{E96BD8AD-E539-4993-A497-341A208A0668}"/>
              </a:ext>
            </a:extLst>
          </p:cNvPr>
          <p:cNvSpPr txBox="1"/>
          <p:nvPr/>
        </p:nvSpPr>
        <p:spPr>
          <a:xfrm>
            <a:off x="0" y="676687"/>
            <a:ext cx="62179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i="0" u="none" strike="noStrike">
                <a:solidFill>
                  <a:srgbClr val="327B97"/>
                </a:solidFill>
                <a:effectLst/>
                <a:latin typeface="Roboto" panose="02000000000000000000" pitchFamily="2" charset="0"/>
              </a:rPr>
              <a:t>1. </a:t>
            </a:r>
            <a:r>
              <a:rPr lang="en-US" sz="2400" b="0" i="0" u="none" strike="noStrike" err="1">
                <a:solidFill>
                  <a:srgbClr val="327B97"/>
                </a:solidFill>
                <a:effectLst/>
                <a:latin typeface="Roboto" panose="02000000000000000000" pitchFamily="2" charset="0"/>
              </a:rPr>
              <a:t>Giới</a:t>
            </a:r>
            <a:r>
              <a:rPr lang="en-US" sz="2400" b="0" i="0" u="none" strike="noStrike">
                <a:solidFill>
                  <a:srgbClr val="327B97"/>
                </a:solidFill>
                <a:effectLst/>
                <a:latin typeface="Roboto" panose="02000000000000000000" pitchFamily="2" charset="0"/>
              </a:rPr>
              <a:t> </a:t>
            </a:r>
            <a:r>
              <a:rPr lang="en-US" sz="2400" b="0" i="0" u="none" strike="noStrike" err="1">
                <a:solidFill>
                  <a:srgbClr val="327B97"/>
                </a:solidFill>
                <a:effectLst/>
                <a:latin typeface="Roboto" panose="02000000000000000000" pitchFamily="2" charset="0"/>
              </a:rPr>
              <a:t>thiệu</a:t>
            </a:r>
            <a:r>
              <a:rPr lang="en-US" sz="2400" b="0" i="0" u="none" strike="noStrike">
                <a:solidFill>
                  <a:srgbClr val="327B97"/>
                </a:solidFill>
                <a:effectLst/>
                <a:latin typeface="Roboto" panose="02000000000000000000" pitchFamily="2" charset="0"/>
              </a:rPr>
              <a:t> </a:t>
            </a:r>
            <a:r>
              <a:rPr lang="en-US" sz="2400" b="0" i="0" u="none" strike="noStrike" err="1">
                <a:solidFill>
                  <a:srgbClr val="327B97"/>
                </a:solidFill>
                <a:effectLst/>
                <a:latin typeface="Roboto" panose="02000000000000000000" pitchFamily="2" charset="0"/>
              </a:rPr>
              <a:t>về</a:t>
            </a:r>
            <a:r>
              <a:rPr lang="en-US" sz="2400" b="0" i="0" u="none" strike="noStrike">
                <a:solidFill>
                  <a:srgbClr val="327B97"/>
                </a:solidFill>
                <a:effectLst/>
                <a:latin typeface="Roboto" panose="02000000000000000000" pitchFamily="2" charset="0"/>
              </a:rPr>
              <a:t> </a:t>
            </a:r>
            <a:r>
              <a:rPr lang="en-US" sz="2400" b="0" i="0" u="none" strike="noStrike" err="1">
                <a:solidFill>
                  <a:srgbClr val="327B97"/>
                </a:solidFill>
                <a:effectLst/>
                <a:latin typeface="Roboto" panose="02000000000000000000" pitchFamily="2" charset="0"/>
              </a:rPr>
              <a:t>ngữ</a:t>
            </a:r>
            <a:r>
              <a:rPr lang="en-US" sz="2400" b="0" i="0" u="none" strike="noStrike">
                <a:solidFill>
                  <a:srgbClr val="327B97"/>
                </a:solidFill>
                <a:effectLst/>
                <a:latin typeface="Roboto" panose="02000000000000000000" pitchFamily="2" charset="0"/>
              </a:rPr>
              <a:t> </a:t>
            </a:r>
            <a:r>
              <a:rPr lang="en-US" sz="2400" b="0" i="0" u="none" strike="noStrike" err="1">
                <a:solidFill>
                  <a:srgbClr val="327B97"/>
                </a:solidFill>
                <a:effectLst/>
                <a:latin typeface="Roboto" panose="02000000000000000000" pitchFamily="2" charset="0"/>
              </a:rPr>
              <a:t>cảnh</a:t>
            </a:r>
            <a:r>
              <a:rPr lang="en-US" sz="2400" b="0" i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​</a:t>
            </a:r>
            <a:endParaRPr lang="en-US" sz="2400"/>
          </a:p>
        </p:txBody>
      </p:sp>
      <p:sp>
        <p:nvSpPr>
          <p:cNvPr id="41" name="Hộp Văn bản 40">
            <a:extLst>
              <a:ext uri="{FF2B5EF4-FFF2-40B4-BE49-F238E27FC236}">
                <a16:creationId xmlns:a16="http://schemas.microsoft.com/office/drawing/2014/main" id="{6A5D111D-8A1B-4205-83C5-E4427610AFE0}"/>
              </a:ext>
            </a:extLst>
          </p:cNvPr>
          <p:cNvSpPr txBox="1"/>
          <p:nvPr/>
        </p:nvSpPr>
        <p:spPr>
          <a:xfrm>
            <a:off x="253259" y="1275889"/>
            <a:ext cx="11485351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rtl="0" fontAlgn="base"/>
            <a:r>
              <a:rPr lang="en-US" b="0" i="0" u="none" strike="noStrike">
                <a:solidFill>
                  <a:srgbClr val="404040"/>
                </a:solidFill>
                <a:effectLst/>
                <a:latin typeface="Tahoma" panose="020B0604030504040204" pitchFamily="34" charset="0"/>
              </a:rPr>
              <a:t>- </a:t>
            </a:r>
            <a:r>
              <a:rPr lang="en-US" b="0" i="0" u="none" strike="noStrike" err="1">
                <a:solidFill>
                  <a:srgbClr val="404040"/>
                </a:solidFill>
                <a:effectLst/>
                <a:latin typeface="Tahoma" panose="020B0604030504040204" pitchFamily="34" charset="0"/>
              </a:rPr>
              <a:t>Mục</a:t>
            </a:r>
            <a:r>
              <a:rPr lang="en-US" b="0" i="0" u="none" strike="noStrike">
                <a:solidFill>
                  <a:srgbClr val="404040"/>
                </a:solidFill>
                <a:effectLst/>
                <a:latin typeface="Tahoma" panose="020B0604030504040204" pitchFamily="34" charset="0"/>
              </a:rPr>
              <a:t> </a:t>
            </a:r>
            <a:r>
              <a:rPr lang="en-US" b="0" i="0" u="none" strike="noStrike" err="1">
                <a:solidFill>
                  <a:srgbClr val="404040"/>
                </a:solidFill>
                <a:effectLst/>
                <a:latin typeface="Tahoma" panose="020B0604030504040204" pitchFamily="34" charset="0"/>
              </a:rPr>
              <a:t>tiêu</a:t>
            </a:r>
            <a:r>
              <a:rPr lang="en-US" b="0" i="0" u="none" strike="noStrike">
                <a:solidFill>
                  <a:srgbClr val="404040"/>
                </a:solidFill>
                <a:effectLst/>
                <a:latin typeface="Tahoma" panose="020B0604030504040204" pitchFamily="34" charset="0"/>
              </a:rPr>
              <a:t>: </a:t>
            </a:r>
            <a:r>
              <a:rPr lang="en-US" b="0" i="0" u="none" strike="noStrike" err="1">
                <a:solidFill>
                  <a:srgbClr val="404040"/>
                </a:solidFill>
                <a:effectLst/>
                <a:latin typeface="Tahoma" panose="020B0604030504040204" pitchFamily="34" charset="0"/>
              </a:rPr>
              <a:t>mã</a:t>
            </a:r>
            <a:r>
              <a:rPr lang="en-US" b="0" i="0" u="none" strike="noStrike">
                <a:solidFill>
                  <a:srgbClr val="404040"/>
                </a:solidFill>
                <a:effectLst/>
                <a:latin typeface="Tahoma" panose="020B0604030504040204" pitchFamily="34" charset="0"/>
              </a:rPr>
              <a:t> </a:t>
            </a:r>
            <a:r>
              <a:rPr lang="en-US" b="0" i="0" u="none" strike="noStrike" err="1">
                <a:solidFill>
                  <a:srgbClr val="404040"/>
                </a:solidFill>
                <a:effectLst/>
                <a:latin typeface="Tahoma" panose="020B0604030504040204" pitchFamily="34" charset="0"/>
              </a:rPr>
              <a:t>hóa</a:t>
            </a:r>
            <a:r>
              <a:rPr lang="en-US" b="0" i="0" u="none" strike="noStrike">
                <a:solidFill>
                  <a:srgbClr val="404040"/>
                </a:solidFill>
                <a:effectLst/>
                <a:latin typeface="Tahoma" panose="020B0604030504040204" pitchFamily="34" charset="0"/>
              </a:rPr>
              <a:t> </a:t>
            </a:r>
            <a:r>
              <a:rPr lang="en-US" b="0" i="0" u="none" strike="noStrike" err="1">
                <a:solidFill>
                  <a:srgbClr val="404040"/>
                </a:solidFill>
                <a:effectLst/>
                <a:latin typeface="Tahoma" panose="020B0604030504040204" pitchFamily="34" charset="0"/>
              </a:rPr>
              <a:t>có</a:t>
            </a:r>
            <a:r>
              <a:rPr lang="en-US" b="0" i="0" u="none" strike="noStrike">
                <a:solidFill>
                  <a:srgbClr val="404040"/>
                </a:solidFill>
                <a:effectLst/>
                <a:latin typeface="Tahoma" panose="020B0604030504040204" pitchFamily="34" charset="0"/>
              </a:rPr>
              <a:t> </a:t>
            </a:r>
            <a:r>
              <a:rPr lang="en-US" b="0" i="0" u="none" strike="noStrike" err="1">
                <a:solidFill>
                  <a:srgbClr val="404040"/>
                </a:solidFill>
                <a:effectLst/>
                <a:latin typeface="Tahoma" panose="020B0604030504040204" pitchFamily="34" charset="0"/>
              </a:rPr>
              <a:t>thể</a:t>
            </a:r>
            <a:r>
              <a:rPr lang="en-US" b="0" i="0" u="none" strike="noStrike">
                <a:solidFill>
                  <a:srgbClr val="404040"/>
                </a:solidFill>
                <a:effectLst/>
                <a:latin typeface="Tahoma" panose="020B0604030504040204" pitchFamily="34" charset="0"/>
              </a:rPr>
              <a:t> </a:t>
            </a:r>
            <a:r>
              <a:rPr lang="en-US" b="0" i="0" u="none" strike="noStrike" err="1">
                <a:solidFill>
                  <a:srgbClr val="404040"/>
                </a:solidFill>
                <a:effectLst/>
                <a:latin typeface="Tahoma" panose="020B0604030504040204" pitchFamily="34" charset="0"/>
              </a:rPr>
              <a:t>tìm</a:t>
            </a:r>
            <a:r>
              <a:rPr lang="en-US" b="0" i="0" u="none" strike="noStrike">
                <a:solidFill>
                  <a:srgbClr val="404040"/>
                </a:solidFill>
                <a:effectLst/>
                <a:latin typeface="Tahoma" panose="020B0604030504040204" pitchFamily="34" charset="0"/>
              </a:rPr>
              <a:t> </a:t>
            </a:r>
            <a:r>
              <a:rPr lang="en-US" b="0" i="0" u="none" strike="noStrike" err="1">
                <a:solidFill>
                  <a:srgbClr val="404040"/>
                </a:solidFill>
                <a:effectLst/>
                <a:latin typeface="Tahoma" panose="020B0604030504040204" pitchFamily="34" charset="0"/>
              </a:rPr>
              <a:t>kiếm</a:t>
            </a:r>
            <a:r>
              <a:rPr lang="en-US" b="0" i="0" u="none" strike="noStrike">
                <a:solidFill>
                  <a:srgbClr val="404040"/>
                </a:solidFill>
                <a:effectLst/>
                <a:latin typeface="Tahoma" panose="020B0604030504040204" pitchFamily="34" charset="0"/>
              </a:rPr>
              <a:t> </a:t>
            </a:r>
            <a:r>
              <a:rPr lang="en-US" b="0" i="0" u="none" strike="noStrike" err="1">
                <a:solidFill>
                  <a:srgbClr val="404040"/>
                </a:solidFill>
                <a:effectLst/>
                <a:latin typeface="Tahoma" panose="020B0604030504040204" pitchFamily="34" charset="0"/>
              </a:rPr>
              <a:t>và</a:t>
            </a:r>
            <a:r>
              <a:rPr lang="en-US" b="0" i="0" u="none" strike="noStrike">
                <a:solidFill>
                  <a:srgbClr val="404040"/>
                </a:solidFill>
                <a:effectLst/>
                <a:latin typeface="Tahoma" panose="020B0604030504040204" pitchFamily="34" charset="0"/>
              </a:rPr>
              <a:t> </a:t>
            </a:r>
            <a:r>
              <a:rPr lang="en-US" b="0" i="0" u="none" strike="noStrike" err="1">
                <a:solidFill>
                  <a:srgbClr val="404040"/>
                </a:solidFill>
                <a:effectLst/>
                <a:latin typeface="Tahoma" panose="020B0604030504040204" pitchFamily="34" charset="0"/>
              </a:rPr>
              <a:t>các</a:t>
            </a:r>
            <a:r>
              <a:rPr lang="en-US" b="0" i="0" u="none" strike="noStrike">
                <a:solidFill>
                  <a:srgbClr val="404040"/>
                </a:solidFill>
                <a:effectLst/>
                <a:latin typeface="Tahoma" panose="020B0604030504040204" pitchFamily="34" charset="0"/>
              </a:rPr>
              <a:t> </a:t>
            </a:r>
            <a:r>
              <a:rPr lang="en-US" b="0" i="0" u="none" strike="noStrike" err="1">
                <a:solidFill>
                  <a:srgbClr val="404040"/>
                </a:solidFill>
                <a:effectLst/>
                <a:latin typeface="Tahoma" panose="020B0604030504040204" pitchFamily="34" charset="0"/>
              </a:rPr>
              <a:t>thao</a:t>
            </a:r>
            <a:r>
              <a:rPr lang="en-US" b="0" i="0" u="none" strike="noStrike">
                <a:solidFill>
                  <a:srgbClr val="404040"/>
                </a:solidFill>
                <a:effectLst/>
                <a:latin typeface="Tahoma" panose="020B0604030504040204" pitchFamily="34" charset="0"/>
              </a:rPr>
              <a:t> </a:t>
            </a:r>
            <a:r>
              <a:rPr lang="en-US" b="0" i="0" u="none" strike="noStrike" err="1">
                <a:solidFill>
                  <a:srgbClr val="404040"/>
                </a:solidFill>
                <a:effectLst/>
                <a:latin typeface="Tahoma" panose="020B0604030504040204" pitchFamily="34" charset="0"/>
              </a:rPr>
              <a:t>tác</a:t>
            </a:r>
            <a:r>
              <a:rPr lang="en-US" b="0" i="0" u="none" strike="noStrike">
                <a:solidFill>
                  <a:srgbClr val="404040"/>
                </a:solidFill>
                <a:effectLst/>
                <a:latin typeface="Tahoma" panose="020B0604030504040204" pitchFamily="34" charset="0"/>
              </a:rPr>
              <a:t> </a:t>
            </a:r>
            <a:r>
              <a:rPr lang="en-US" b="0" i="0" u="none" strike="noStrike" err="1">
                <a:solidFill>
                  <a:srgbClr val="404040"/>
                </a:solidFill>
                <a:effectLst/>
                <a:latin typeface="Tahoma" panose="020B0604030504040204" pitchFamily="34" charset="0"/>
              </a:rPr>
              <a:t>trên</a:t>
            </a:r>
            <a:r>
              <a:rPr lang="en-US" b="0" i="0" u="none" strike="noStrike">
                <a:solidFill>
                  <a:srgbClr val="404040"/>
                </a:solidFill>
                <a:effectLst/>
                <a:latin typeface="Tahoma" panose="020B0604030504040204" pitchFamily="34" charset="0"/>
              </a:rPr>
              <a:t> </a:t>
            </a:r>
            <a:r>
              <a:rPr lang="en-US" b="0" i="0" u="none" strike="noStrike" err="1">
                <a:solidFill>
                  <a:srgbClr val="404040"/>
                </a:solidFill>
                <a:effectLst/>
                <a:latin typeface="Tahoma" panose="020B0604030504040204" pitchFamily="34" charset="0"/>
              </a:rPr>
              <a:t>dữ</a:t>
            </a:r>
            <a:r>
              <a:rPr lang="en-US" b="0" i="0" u="none" strike="noStrike">
                <a:solidFill>
                  <a:srgbClr val="404040"/>
                </a:solidFill>
                <a:effectLst/>
                <a:latin typeface="Tahoma" panose="020B0604030504040204" pitchFamily="34" charset="0"/>
              </a:rPr>
              <a:t> </a:t>
            </a:r>
            <a:r>
              <a:rPr lang="en-US" b="0" i="0" u="none" strike="noStrike" err="1">
                <a:solidFill>
                  <a:srgbClr val="404040"/>
                </a:solidFill>
                <a:effectLst/>
                <a:latin typeface="Tahoma" panose="020B0604030504040204" pitchFamily="34" charset="0"/>
              </a:rPr>
              <a:t>liệu</a:t>
            </a:r>
            <a:r>
              <a:rPr lang="en-US" b="0" i="0" u="none" strike="noStrike">
                <a:solidFill>
                  <a:srgbClr val="404040"/>
                </a:solidFill>
                <a:effectLst/>
                <a:latin typeface="Tahoma" panose="020B0604030504040204" pitchFamily="34" charset="0"/>
              </a:rPr>
              <a:t> </a:t>
            </a:r>
            <a:r>
              <a:rPr lang="en-US" b="0" i="0" u="none" strike="noStrike" err="1">
                <a:solidFill>
                  <a:srgbClr val="404040"/>
                </a:solidFill>
                <a:effectLst/>
                <a:latin typeface="Tahoma" panose="020B0604030504040204" pitchFamily="34" charset="0"/>
              </a:rPr>
              <a:t>mã</a:t>
            </a:r>
            <a:r>
              <a:rPr lang="en-US" b="0" i="0" u="none" strike="noStrike">
                <a:solidFill>
                  <a:srgbClr val="404040"/>
                </a:solidFill>
                <a:effectLst/>
                <a:latin typeface="Tahoma" panose="020B0604030504040204" pitchFamily="34" charset="0"/>
              </a:rPr>
              <a:t>.</a:t>
            </a:r>
            <a:r>
              <a:rPr lang="en-US" b="0" i="0"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​</a:t>
            </a:r>
            <a:endParaRPr lang="en-US" b="0" i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pPr marL="285750" indent="-285750" algn="just" rtl="0" fontAlgn="base">
              <a:buFontTx/>
              <a:buChar char="-"/>
            </a:pPr>
            <a:r>
              <a:rPr lang="en-US" b="0" i="0" u="none" strike="noStrike">
                <a:solidFill>
                  <a:srgbClr val="404040"/>
                </a:solidFill>
                <a:effectLst/>
                <a:latin typeface="Tahoma" panose="020B0604030504040204" pitchFamily="34" charset="0"/>
              </a:rPr>
              <a:t>Ý </a:t>
            </a:r>
            <a:r>
              <a:rPr lang="en-US" b="0" i="0" u="none" strike="noStrike" err="1">
                <a:solidFill>
                  <a:srgbClr val="404040"/>
                </a:solidFill>
                <a:effectLst/>
                <a:latin typeface="Tahoma" panose="020B0604030504040204" pitchFamily="34" charset="0"/>
              </a:rPr>
              <a:t>tưởng</a:t>
            </a:r>
            <a:r>
              <a:rPr lang="en-US" b="0" i="0" u="none" strike="noStrike">
                <a:solidFill>
                  <a:srgbClr val="404040"/>
                </a:solidFill>
                <a:effectLst/>
                <a:latin typeface="Tahoma" panose="020B0604030504040204" pitchFamily="34" charset="0"/>
              </a:rPr>
              <a:t>:  </a:t>
            </a:r>
            <a:endParaRPr lang="en-US">
              <a:solidFill>
                <a:srgbClr val="404040"/>
              </a:solidFill>
              <a:latin typeface="Tahoma" panose="020B0604030504040204" pitchFamily="34" charset="0"/>
            </a:endParaRPr>
          </a:p>
          <a:p>
            <a:pPr algn="just" rtl="0" fontAlgn="base"/>
            <a:r>
              <a:rPr lang="en-US" b="0" i="0" u="none" strike="noStrike">
                <a:solidFill>
                  <a:srgbClr val="404040"/>
                </a:solidFill>
                <a:effectLst/>
                <a:latin typeface="Tahoma" panose="020B0604030504040204" pitchFamily="34" charset="0"/>
              </a:rPr>
              <a:t>	+ </a:t>
            </a:r>
            <a:r>
              <a:rPr lang="en-US" b="0" i="0" u="none" strike="noStrike" err="1">
                <a:solidFill>
                  <a:srgbClr val="404040"/>
                </a:solidFill>
                <a:effectLst/>
                <a:latin typeface="Tahoma" panose="020B0604030504040204" pitchFamily="34" charset="0"/>
              </a:rPr>
              <a:t>Các</a:t>
            </a:r>
            <a:r>
              <a:rPr lang="en-US" b="0" i="0" u="none" strike="noStrike">
                <a:solidFill>
                  <a:srgbClr val="404040"/>
                </a:solidFill>
                <a:effectLst/>
                <a:latin typeface="Tahoma" panose="020B0604030504040204" pitchFamily="34" charset="0"/>
              </a:rPr>
              <a:t> </a:t>
            </a:r>
            <a:r>
              <a:rPr lang="en-US" b="0" i="0" u="none" strike="noStrike" err="1">
                <a:solidFill>
                  <a:srgbClr val="404040"/>
                </a:solidFill>
                <a:effectLst/>
                <a:latin typeface="Tahoma" panose="020B0604030504040204" pitchFamily="34" charset="0"/>
              </a:rPr>
              <a:t>từ</a:t>
            </a:r>
            <a:r>
              <a:rPr lang="en-US" b="0" i="0" u="none" strike="noStrike">
                <a:solidFill>
                  <a:srgbClr val="404040"/>
                </a:solidFill>
                <a:effectLst/>
                <a:latin typeface="Tahoma" panose="020B0604030504040204" pitchFamily="34" charset="0"/>
              </a:rPr>
              <a:t> </a:t>
            </a:r>
            <a:r>
              <a:rPr lang="en-US" b="0" i="0" u="none" strike="noStrike" err="1">
                <a:solidFill>
                  <a:srgbClr val="404040"/>
                </a:solidFill>
                <a:effectLst/>
                <a:latin typeface="Tahoma" panose="020B0604030504040204" pitchFamily="34" charset="0"/>
              </a:rPr>
              <a:t>khóa</a:t>
            </a:r>
            <a:r>
              <a:rPr lang="en-US" b="0" i="0" u="none" strike="noStrike">
                <a:solidFill>
                  <a:srgbClr val="404040"/>
                </a:solidFill>
                <a:effectLst/>
                <a:latin typeface="Tahoma" panose="020B0604030504040204" pitchFamily="34" charset="0"/>
              </a:rPr>
              <a:t> </a:t>
            </a:r>
            <a:r>
              <a:rPr lang="en-US" b="0" i="0" u="none" strike="noStrike" err="1">
                <a:solidFill>
                  <a:srgbClr val="404040"/>
                </a:solidFill>
                <a:effectLst/>
                <a:latin typeface="Tahoma" panose="020B0604030504040204" pitchFamily="34" charset="0"/>
              </a:rPr>
              <a:t>là</a:t>
            </a:r>
            <a:r>
              <a:rPr lang="en-US" b="0" i="0" u="none" strike="noStrike">
                <a:solidFill>
                  <a:srgbClr val="404040"/>
                </a:solidFill>
                <a:effectLst/>
                <a:latin typeface="Tahoma" panose="020B0604030504040204" pitchFamily="34" charset="0"/>
              </a:rPr>
              <a:t> </a:t>
            </a:r>
            <a:r>
              <a:rPr lang="en-US" b="0" i="0" u="none" strike="noStrike" err="1">
                <a:solidFill>
                  <a:srgbClr val="404040"/>
                </a:solidFill>
                <a:effectLst/>
                <a:latin typeface="Tahoma" panose="020B0604030504040204" pitchFamily="34" charset="0"/>
              </a:rPr>
              <a:t>thông</a:t>
            </a:r>
            <a:r>
              <a:rPr lang="en-US" b="0" i="0" u="none" strike="noStrike">
                <a:solidFill>
                  <a:srgbClr val="404040"/>
                </a:solidFill>
                <a:effectLst/>
                <a:latin typeface="Tahoma" panose="020B0604030504040204" pitchFamily="34" charset="0"/>
              </a:rPr>
              <a:t> tin </a:t>
            </a:r>
            <a:r>
              <a:rPr lang="en-US" b="0" i="0" u="none" strike="noStrike" err="1">
                <a:solidFill>
                  <a:srgbClr val="404040"/>
                </a:solidFill>
                <a:effectLst/>
                <a:latin typeface="Tahoma" panose="020B0604030504040204" pitchFamily="34" charset="0"/>
              </a:rPr>
              <a:t>mô</a:t>
            </a:r>
            <a:r>
              <a:rPr lang="en-US" b="0" i="0" u="none" strike="noStrike">
                <a:solidFill>
                  <a:srgbClr val="404040"/>
                </a:solidFill>
                <a:effectLst/>
                <a:latin typeface="Tahoma" panose="020B0604030504040204" pitchFamily="34" charset="0"/>
              </a:rPr>
              <a:t> </a:t>
            </a:r>
            <a:r>
              <a:rPr lang="en-US" b="0" i="0" u="none" strike="noStrike" err="1">
                <a:solidFill>
                  <a:srgbClr val="404040"/>
                </a:solidFill>
                <a:effectLst/>
                <a:latin typeface="Tahoma" panose="020B0604030504040204" pitchFamily="34" charset="0"/>
              </a:rPr>
              <a:t>tả</a:t>
            </a:r>
            <a:r>
              <a:rPr lang="en-US" b="0" i="0" u="none" strike="noStrike">
                <a:solidFill>
                  <a:srgbClr val="404040"/>
                </a:solidFill>
                <a:effectLst/>
                <a:latin typeface="Tahoma" panose="020B0604030504040204" pitchFamily="34" charset="0"/>
              </a:rPr>
              <a:t> </a:t>
            </a:r>
            <a:r>
              <a:rPr lang="en-US" b="0" i="0" u="none" strike="noStrike" err="1">
                <a:solidFill>
                  <a:srgbClr val="404040"/>
                </a:solidFill>
                <a:effectLst/>
                <a:latin typeface="Tahoma" panose="020B0604030504040204" pitchFamily="34" charset="0"/>
              </a:rPr>
              <a:t>cho</a:t>
            </a:r>
            <a:r>
              <a:rPr lang="en-US" b="0" i="0" u="none" strike="noStrike">
                <a:solidFill>
                  <a:srgbClr val="404040"/>
                </a:solidFill>
                <a:effectLst/>
                <a:latin typeface="Tahoma" panose="020B0604030504040204" pitchFamily="34" charset="0"/>
              </a:rPr>
              <a:t> file.</a:t>
            </a:r>
            <a:r>
              <a:rPr lang="en-US" b="0" i="0"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​</a:t>
            </a:r>
            <a:endParaRPr lang="en-US">
              <a:solidFill>
                <a:srgbClr val="000000"/>
              </a:solidFill>
              <a:latin typeface="Segoe UI" panose="020B0502040204020203" pitchFamily="34" charset="0"/>
            </a:endParaRPr>
          </a:p>
          <a:p>
            <a:pPr algn="just" rtl="0" fontAlgn="base"/>
            <a:r>
              <a:rPr lang="en-US" b="0" i="0" u="none" strike="noStrike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	+</a:t>
            </a:r>
            <a:r>
              <a:rPr lang="en-US">
                <a:solidFill>
                  <a:srgbClr val="000000"/>
                </a:solidFill>
                <a:latin typeface="Segoe UI" panose="020B0502040204020203" pitchFamily="34" charset="0"/>
              </a:rPr>
              <a:t> </a:t>
            </a:r>
            <a:r>
              <a:rPr lang="en-US" err="1">
                <a:solidFill>
                  <a:srgbClr val="000000"/>
                </a:solidFill>
                <a:latin typeface="Segoe UI" panose="020B0502040204020203" pitchFamily="34" charset="0"/>
              </a:rPr>
              <a:t>T</a:t>
            </a:r>
            <a:r>
              <a:rPr lang="en-US" b="0" i="0" u="none" strike="noStrike" err="1">
                <a:solidFill>
                  <a:srgbClr val="404040"/>
                </a:solidFill>
                <a:effectLst/>
                <a:latin typeface="Tahoma" panose="020B0604030504040204" pitchFamily="34" charset="0"/>
              </a:rPr>
              <a:t>ạo</a:t>
            </a:r>
            <a:r>
              <a:rPr lang="en-US" b="0" i="0" u="none" strike="noStrike">
                <a:solidFill>
                  <a:srgbClr val="404040"/>
                </a:solidFill>
                <a:effectLst/>
                <a:latin typeface="Tahoma" panose="020B0604030504040204" pitchFamily="34" charset="0"/>
              </a:rPr>
              <a:t> ra </a:t>
            </a:r>
            <a:r>
              <a:rPr lang="en-US" b="0" i="0" u="none" strike="noStrike" err="1">
                <a:solidFill>
                  <a:srgbClr val="404040"/>
                </a:solidFill>
                <a:effectLst/>
                <a:latin typeface="Tahoma" panose="020B0604030504040204" pitchFamily="34" charset="0"/>
              </a:rPr>
              <a:t>một</a:t>
            </a:r>
            <a:r>
              <a:rPr lang="en-US" b="0" i="0" u="none" strike="noStrike">
                <a:solidFill>
                  <a:srgbClr val="404040"/>
                </a:solidFill>
                <a:effectLst/>
                <a:latin typeface="Tahoma" panose="020B0604030504040204" pitchFamily="34" charset="0"/>
              </a:rPr>
              <a:t> </a:t>
            </a:r>
            <a:r>
              <a:rPr lang="en-US" b="0" i="0" u="none" strike="noStrike" err="1">
                <a:solidFill>
                  <a:srgbClr val="404040"/>
                </a:solidFill>
                <a:effectLst/>
                <a:latin typeface="Tahoma" panose="020B0604030504040204" pitchFamily="34" charset="0"/>
              </a:rPr>
              <a:t>danh</a:t>
            </a:r>
            <a:r>
              <a:rPr lang="en-US" b="0" i="0" u="none" strike="noStrike">
                <a:solidFill>
                  <a:srgbClr val="404040"/>
                </a:solidFill>
                <a:effectLst/>
                <a:latin typeface="Tahoma" panose="020B0604030504040204" pitchFamily="34" charset="0"/>
              </a:rPr>
              <a:t> </a:t>
            </a:r>
            <a:r>
              <a:rPr lang="en-US" b="0" i="0" u="none" strike="noStrike" err="1">
                <a:solidFill>
                  <a:srgbClr val="404040"/>
                </a:solidFill>
                <a:effectLst/>
                <a:latin typeface="Tahoma" panose="020B0604030504040204" pitchFamily="34" charset="0"/>
              </a:rPr>
              <a:t>sách</a:t>
            </a:r>
            <a:r>
              <a:rPr lang="en-US" b="0" i="0" u="none" strike="noStrike">
                <a:solidFill>
                  <a:srgbClr val="404040"/>
                </a:solidFill>
                <a:effectLst/>
                <a:latin typeface="Tahoma" panose="020B0604030504040204" pitchFamily="34" charset="0"/>
              </a:rPr>
              <a:t> </a:t>
            </a:r>
            <a:r>
              <a:rPr lang="en-US" b="0" i="0" u="none" strike="noStrike" err="1">
                <a:solidFill>
                  <a:srgbClr val="404040"/>
                </a:solidFill>
                <a:effectLst/>
                <a:latin typeface="Tahoma" panose="020B0604030504040204" pitchFamily="34" charset="0"/>
              </a:rPr>
              <a:t>từ</a:t>
            </a:r>
            <a:r>
              <a:rPr lang="en-US" b="0" i="0" u="none" strike="noStrike">
                <a:solidFill>
                  <a:srgbClr val="404040"/>
                </a:solidFill>
                <a:effectLst/>
                <a:latin typeface="Tahoma" panose="020B0604030504040204" pitchFamily="34" charset="0"/>
              </a:rPr>
              <a:t> </a:t>
            </a:r>
            <a:r>
              <a:rPr lang="en-US" b="0" i="0" u="none" strike="noStrike" err="1">
                <a:solidFill>
                  <a:srgbClr val="404040"/>
                </a:solidFill>
                <a:effectLst/>
                <a:latin typeface="Tahoma" panose="020B0604030504040204" pitchFamily="34" charset="0"/>
              </a:rPr>
              <a:t>khóa</a:t>
            </a:r>
            <a:r>
              <a:rPr lang="en-US" b="0" i="0" u="none" strike="noStrike">
                <a:solidFill>
                  <a:srgbClr val="404040"/>
                </a:solidFill>
                <a:effectLst/>
                <a:latin typeface="Tahoma" panose="020B0604030504040204" pitchFamily="34" charset="0"/>
              </a:rPr>
              <a:t> </a:t>
            </a:r>
            <a:r>
              <a:rPr lang="en-US" b="0" i="0" u="none" strike="noStrike" err="1">
                <a:solidFill>
                  <a:srgbClr val="404040"/>
                </a:solidFill>
                <a:effectLst/>
                <a:latin typeface="Tahoma" panose="020B0604030504040204" pitchFamily="34" charset="0"/>
              </a:rPr>
              <a:t>để</a:t>
            </a:r>
            <a:r>
              <a:rPr lang="en-US" b="0" i="0" u="none" strike="noStrike">
                <a:solidFill>
                  <a:srgbClr val="404040"/>
                </a:solidFill>
                <a:effectLst/>
                <a:latin typeface="Tahoma" panose="020B0604030504040204" pitchFamily="34" charset="0"/>
              </a:rPr>
              <a:t> </a:t>
            </a:r>
            <a:r>
              <a:rPr lang="en-US" b="0" i="0" u="none" strike="noStrike" err="1">
                <a:solidFill>
                  <a:srgbClr val="404040"/>
                </a:solidFill>
                <a:effectLst/>
                <a:latin typeface="Tahoma" panose="020B0604030504040204" pitchFamily="34" charset="0"/>
              </a:rPr>
              <a:t>mô</a:t>
            </a:r>
            <a:r>
              <a:rPr lang="en-US" b="0" i="0" u="none" strike="noStrike">
                <a:solidFill>
                  <a:srgbClr val="404040"/>
                </a:solidFill>
                <a:effectLst/>
                <a:latin typeface="Tahoma" panose="020B0604030504040204" pitchFamily="34" charset="0"/>
              </a:rPr>
              <a:t> </a:t>
            </a:r>
            <a:r>
              <a:rPr lang="en-US" b="0" i="0" u="none" strike="noStrike" err="1">
                <a:solidFill>
                  <a:srgbClr val="404040"/>
                </a:solidFill>
                <a:effectLst/>
                <a:latin typeface="Tahoma" panose="020B0604030504040204" pitchFamily="34" charset="0"/>
              </a:rPr>
              <a:t>tả</a:t>
            </a:r>
            <a:r>
              <a:rPr lang="en-US" b="0" i="0" u="none" strike="noStrike">
                <a:solidFill>
                  <a:srgbClr val="404040"/>
                </a:solidFill>
                <a:effectLst/>
                <a:latin typeface="Tahoma" panose="020B0604030504040204" pitchFamily="34" charset="0"/>
              </a:rPr>
              <a:t> </a:t>
            </a:r>
            <a:r>
              <a:rPr lang="en-US" b="0" i="0" u="none" strike="noStrike" err="1">
                <a:solidFill>
                  <a:srgbClr val="404040"/>
                </a:solidFill>
                <a:effectLst/>
                <a:latin typeface="Tahoma" panose="020B0604030504040204" pitchFamily="34" charset="0"/>
              </a:rPr>
              <a:t>thông</a:t>
            </a:r>
            <a:r>
              <a:rPr lang="en-US" b="0" i="0" u="none" strike="noStrike">
                <a:solidFill>
                  <a:srgbClr val="404040"/>
                </a:solidFill>
                <a:effectLst/>
                <a:latin typeface="Tahoma" panose="020B0604030504040204" pitchFamily="34" charset="0"/>
              </a:rPr>
              <a:t> tin </a:t>
            </a:r>
            <a:r>
              <a:rPr lang="en-US" b="0" i="0" u="none" strike="noStrike" err="1">
                <a:solidFill>
                  <a:srgbClr val="404040"/>
                </a:solidFill>
                <a:effectLst/>
                <a:latin typeface="Tahoma" panose="020B0604030504040204" pitchFamily="34" charset="0"/>
              </a:rPr>
              <a:t>dữ</a:t>
            </a:r>
            <a:r>
              <a:rPr lang="en-US" b="0" i="0" u="none" strike="noStrike">
                <a:solidFill>
                  <a:srgbClr val="404040"/>
                </a:solidFill>
                <a:effectLst/>
                <a:latin typeface="Tahoma" panose="020B0604030504040204" pitchFamily="34" charset="0"/>
              </a:rPr>
              <a:t> </a:t>
            </a:r>
            <a:r>
              <a:rPr lang="en-US" b="0" i="0" u="none" strike="noStrike" err="1">
                <a:solidFill>
                  <a:srgbClr val="404040"/>
                </a:solidFill>
                <a:effectLst/>
                <a:latin typeface="Tahoma" panose="020B0604030504040204" pitchFamily="34" charset="0"/>
              </a:rPr>
              <a:t>liệu</a:t>
            </a:r>
            <a:r>
              <a:rPr lang="en-US" b="0" i="0" u="none" strike="noStrike">
                <a:solidFill>
                  <a:srgbClr val="404040"/>
                </a:solidFill>
                <a:effectLst/>
                <a:latin typeface="Tahoma" panose="020B0604030504040204" pitchFamily="34" charset="0"/>
              </a:rPr>
              <a:t> </a:t>
            </a:r>
            <a:r>
              <a:rPr lang="en-US" b="0" i="0" u="none" strike="noStrike" err="1">
                <a:solidFill>
                  <a:srgbClr val="404040"/>
                </a:solidFill>
                <a:effectLst/>
                <a:latin typeface="Tahoma" panose="020B0604030504040204" pitchFamily="34" charset="0"/>
              </a:rPr>
              <a:t>cần</a:t>
            </a:r>
            <a:r>
              <a:rPr lang="en-US" b="0" i="0" u="none" strike="noStrike">
                <a:solidFill>
                  <a:srgbClr val="404040"/>
                </a:solidFill>
                <a:effectLst/>
                <a:latin typeface="Tahoma" panose="020B0604030504040204" pitchFamily="34" charset="0"/>
              </a:rPr>
              <a:t> </a:t>
            </a:r>
            <a:r>
              <a:rPr lang="en-US" b="0" i="0" u="none" strike="noStrike" err="1">
                <a:solidFill>
                  <a:srgbClr val="404040"/>
                </a:solidFill>
                <a:effectLst/>
                <a:latin typeface="Tahoma" panose="020B0604030504040204" pitchFamily="34" charset="0"/>
              </a:rPr>
              <a:t>tìm</a:t>
            </a:r>
            <a:r>
              <a:rPr lang="en-US" b="0" i="0" u="none" strike="noStrike">
                <a:solidFill>
                  <a:srgbClr val="404040"/>
                </a:solidFill>
                <a:effectLst/>
                <a:latin typeface="Tahoma" panose="020B0604030504040204" pitchFamily="34" charset="0"/>
              </a:rPr>
              <a:t> </a:t>
            </a:r>
            <a:r>
              <a:rPr lang="en-US" b="0" i="0" u="none" strike="noStrike" err="1">
                <a:solidFill>
                  <a:srgbClr val="404040"/>
                </a:solidFill>
                <a:effectLst/>
                <a:latin typeface="Tahoma" panose="020B0604030504040204" pitchFamily="34" charset="0"/>
              </a:rPr>
              <a:t>kiếm</a:t>
            </a:r>
            <a:r>
              <a:rPr lang="en-US" b="0" i="0" u="none" strike="noStrike">
                <a:solidFill>
                  <a:srgbClr val="404040"/>
                </a:solidFill>
                <a:effectLst/>
                <a:latin typeface="Tahoma" panose="020B0604030504040204" pitchFamily="34" charset="0"/>
              </a:rPr>
              <a:t>. </a:t>
            </a:r>
            <a:r>
              <a:rPr lang="en-US" b="0" i="0" u="none" strike="noStrike" err="1">
                <a:solidFill>
                  <a:srgbClr val="404040"/>
                </a:solidFill>
                <a:effectLst/>
                <a:latin typeface="Tahoma" panose="020B0604030504040204" pitchFamily="34" charset="0"/>
              </a:rPr>
              <a:t>Tìm</a:t>
            </a:r>
            <a:r>
              <a:rPr lang="en-US" b="0" i="0" u="none" strike="noStrike">
                <a:solidFill>
                  <a:srgbClr val="404040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en-US" b="0" i="0" u="none" strike="noStrike" err="1">
                <a:solidFill>
                  <a:srgbClr val="404040"/>
                </a:solidFill>
                <a:effectLst/>
                <a:latin typeface="Tahoma" panose="020B0604030504040204" pitchFamily="34" charset="0"/>
              </a:rPr>
              <a:t>kiếm</a:t>
            </a:r>
            <a:r>
              <a:rPr lang="en-US" b="0" i="0" u="none" strike="noStrike">
                <a:solidFill>
                  <a:srgbClr val="404040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en-US" b="0" i="0" u="none" strike="noStrike" err="1">
                <a:solidFill>
                  <a:srgbClr val="404040"/>
                </a:solidFill>
                <a:effectLst/>
                <a:latin typeface="Tahoma" panose="020B0604030504040204" pitchFamily="34" charset="0"/>
              </a:rPr>
              <a:t>trên</a:t>
            </a:r>
            <a:r>
              <a:rPr lang="en-US" b="0" i="0" u="none" strike="noStrike">
                <a:solidFill>
                  <a:srgbClr val="404040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en-US" b="0" i="0" u="none" strike="noStrike" err="1">
                <a:solidFill>
                  <a:srgbClr val="404040"/>
                </a:solidFill>
                <a:effectLst/>
                <a:latin typeface="Tahoma" panose="020B0604030504040204" pitchFamily="34" charset="0"/>
              </a:rPr>
              <a:t>miền</a:t>
            </a:r>
            <a:r>
              <a:rPr lang="en-US" b="0" i="0" u="none" strike="noStrike">
                <a:solidFill>
                  <a:srgbClr val="404040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en-US" b="0" i="0" u="none" strike="noStrike" err="1">
                <a:solidFill>
                  <a:srgbClr val="404040"/>
                </a:solidFill>
                <a:effectLst/>
                <a:latin typeface="Tahoma" panose="020B0604030504040204" pitchFamily="34" charset="0"/>
              </a:rPr>
              <a:t>từ</a:t>
            </a:r>
            <a:r>
              <a:rPr lang="en-US" b="0" i="0" u="none" strike="noStrike">
                <a:solidFill>
                  <a:srgbClr val="404040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en-US" b="0" i="0" u="none" strike="noStrike" err="1">
                <a:solidFill>
                  <a:srgbClr val="404040"/>
                </a:solidFill>
                <a:effectLst/>
                <a:latin typeface="Tahoma" panose="020B0604030504040204" pitchFamily="34" charset="0"/>
              </a:rPr>
              <a:t>khóa</a:t>
            </a:r>
            <a:r>
              <a:rPr lang="en-US" b="0" i="0" u="none" strike="noStrike">
                <a:solidFill>
                  <a:srgbClr val="404040"/>
                </a:solidFill>
                <a:effectLst/>
                <a:latin typeface="Tahoma" panose="020B0604030504040204" pitchFamily="34" charset="0"/>
              </a:rPr>
              <a:t>.</a:t>
            </a:r>
            <a:r>
              <a:rPr lang="en-US" b="0" i="0"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​</a:t>
            </a:r>
            <a:endParaRPr lang="en-US" b="0" i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pPr algn="just" rtl="0" fontAlgn="base"/>
            <a:r>
              <a:rPr lang="en-US" b="0" i="0"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​</a:t>
            </a:r>
            <a:endParaRPr lang="en-US" b="0" i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pPr algn="just" rtl="0" fontAlgn="base"/>
            <a:r>
              <a:rPr lang="en-US" b="0" i="0"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​</a:t>
            </a:r>
            <a:endParaRPr lang="en-US" b="0" i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pPr algn="just" rtl="0" fontAlgn="base"/>
            <a:r>
              <a:rPr lang="en-US" b="0" i="0"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​</a:t>
            </a:r>
            <a:endParaRPr lang="en-US" b="0" i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</p:txBody>
      </p:sp>
      <p:pic>
        <p:nvPicPr>
          <p:cNvPr id="1026" name="Picture 2" descr="Không có mô tả.">
            <a:extLst>
              <a:ext uri="{FF2B5EF4-FFF2-40B4-BE49-F238E27FC236}">
                <a16:creationId xmlns:a16="http://schemas.microsoft.com/office/drawing/2014/main" id="{0CCABE08-D77B-4508-84B3-86F72BF143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5187" y="3999989"/>
            <a:ext cx="2867025" cy="2486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" name="Đối tượng 7">
            <a:extLst>
              <a:ext uri="{FF2B5EF4-FFF2-40B4-BE49-F238E27FC236}">
                <a16:creationId xmlns:a16="http://schemas.microsoft.com/office/drawing/2014/main" id="{F3263FCE-525A-4F34-ACE0-B0852ABEFFF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911680" y="2608898"/>
          <a:ext cx="6156325" cy="3055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6157080" imgH="3055680" progId="Paint.Picture.1">
                  <p:embed/>
                </p:oleObj>
              </mc:Choice>
              <mc:Fallback>
                <p:oleObj name="Bitmap Image" r:id="rId4" imgW="6157080" imgH="3055680" progId="Paint.Picture.1">
                  <p:embed/>
                  <p:pic>
                    <p:nvPicPr>
                      <p:cNvPr id="8" name="Đối tượng 7">
                        <a:extLst>
                          <a:ext uri="{FF2B5EF4-FFF2-40B4-BE49-F238E27FC236}">
                            <a16:creationId xmlns:a16="http://schemas.microsoft.com/office/drawing/2014/main" id="{F3263FCE-525A-4F34-ACE0-B0852ABEFFF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911680" y="2608898"/>
                        <a:ext cx="6156325" cy="30559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1" name="Đường kết nối Mũi tên Thẳng 10">
            <a:extLst>
              <a:ext uri="{FF2B5EF4-FFF2-40B4-BE49-F238E27FC236}">
                <a16:creationId xmlns:a16="http://schemas.microsoft.com/office/drawing/2014/main" id="{A7E5CA2D-D117-4129-8FEC-844D005FCB94}"/>
              </a:ext>
            </a:extLst>
          </p:cNvPr>
          <p:cNvCxnSpPr/>
          <p:nvPr/>
        </p:nvCxnSpPr>
        <p:spPr>
          <a:xfrm>
            <a:off x="4295425" y="5243001"/>
            <a:ext cx="5073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8">
            <a:extLst>
              <a:ext uri="{FF2B5EF4-FFF2-40B4-BE49-F238E27FC236}">
                <a16:creationId xmlns:a16="http://schemas.microsoft.com/office/drawing/2014/main" id="{C2ED7DE4-41DF-405C-B317-5554C66CC921}"/>
              </a:ext>
            </a:extLst>
          </p:cNvPr>
          <p:cNvSpPr txBox="1"/>
          <p:nvPr/>
        </p:nvSpPr>
        <p:spPr>
          <a:xfrm>
            <a:off x="6461577" y="5922470"/>
            <a:ext cx="3056529" cy="73866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/>
            <a:r>
              <a:rPr lang="en-US" sz="1400" spc="300" err="1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Nguồn:NDSS</a:t>
            </a:r>
            <a:r>
              <a:rPr lang="en-US" sz="1400" spc="3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Symposium	</a:t>
            </a:r>
          </a:p>
          <a:p>
            <a:pPr algn="just"/>
            <a:r>
              <a:rPr lang="en-US" sz="1400" spc="3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	</a:t>
            </a:r>
          </a:p>
          <a:p>
            <a:pPr algn="just"/>
            <a:r>
              <a:rPr lang="en-US" sz="1400" spc="3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</a:t>
            </a:r>
          </a:p>
        </p:txBody>
      </p:sp>
      <p:sp>
        <p:nvSpPr>
          <p:cNvPr id="69" name="Hộp Văn bản 68">
            <a:extLst>
              <a:ext uri="{FF2B5EF4-FFF2-40B4-BE49-F238E27FC236}">
                <a16:creationId xmlns:a16="http://schemas.microsoft.com/office/drawing/2014/main" id="{A4FC15F1-2270-4288-8BFB-96DFF1D37F7B}"/>
              </a:ext>
            </a:extLst>
          </p:cNvPr>
          <p:cNvSpPr txBox="1"/>
          <p:nvPr/>
        </p:nvSpPr>
        <p:spPr>
          <a:xfrm>
            <a:off x="247937" y="2439394"/>
            <a:ext cx="4512657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just" fontAlgn="base"/>
            <a:r>
              <a:rPr lang="en-US">
                <a:solidFill>
                  <a:srgbClr val="404040"/>
                </a:solidFill>
                <a:latin typeface="Tahoma"/>
                <a:ea typeface="Tahoma"/>
                <a:cs typeface="Tahoma"/>
              </a:rPr>
              <a:t>-&gt; </a:t>
            </a:r>
            <a:r>
              <a:rPr lang="en-US" err="1">
                <a:ea typeface="+mn-lt"/>
                <a:cs typeface="+mn-lt"/>
              </a:rPr>
              <a:t>Giới</a:t>
            </a:r>
            <a:r>
              <a:rPr lang="en-US">
                <a:ea typeface="+mn-lt"/>
                <a:cs typeface="+mn-lt"/>
              </a:rPr>
              <a:t> thiệu</a:t>
            </a:r>
            <a:r>
              <a:rPr lang="en-US">
                <a:solidFill>
                  <a:srgbClr val="404040"/>
                </a:solidFill>
                <a:latin typeface="Tahoma"/>
                <a:ea typeface="Tahoma"/>
                <a:cs typeface="Tahoma"/>
              </a:rPr>
              <a:t> sử </a:t>
            </a:r>
            <a:r>
              <a:rPr lang="en-US" err="1">
                <a:solidFill>
                  <a:srgbClr val="404040"/>
                </a:solidFill>
                <a:latin typeface="Tahoma"/>
                <a:ea typeface="Tahoma"/>
                <a:cs typeface="Tahoma"/>
              </a:rPr>
              <a:t>dụng</a:t>
            </a:r>
            <a:r>
              <a:rPr lang="en-US">
                <a:solidFill>
                  <a:srgbClr val="404040"/>
                </a:solidFill>
                <a:latin typeface="Tahoma"/>
                <a:ea typeface="Tahoma"/>
                <a:cs typeface="Tahoma"/>
              </a:rPr>
              <a:t> </a:t>
            </a:r>
            <a:r>
              <a:rPr lang="en-US" err="1">
                <a:solidFill>
                  <a:srgbClr val="404040"/>
                </a:solidFill>
                <a:latin typeface="Tahoma"/>
                <a:ea typeface="Tahoma"/>
                <a:cs typeface="Tahoma"/>
              </a:rPr>
              <a:t>thuật</a:t>
            </a:r>
            <a:r>
              <a:rPr lang="en-US">
                <a:solidFill>
                  <a:srgbClr val="404040"/>
                </a:solidFill>
                <a:latin typeface="Tahoma"/>
                <a:ea typeface="Tahoma"/>
                <a:cs typeface="Tahoma"/>
              </a:rPr>
              <a:t> </a:t>
            </a:r>
            <a:r>
              <a:rPr lang="en-US" err="1">
                <a:solidFill>
                  <a:srgbClr val="404040"/>
                </a:solidFill>
                <a:latin typeface="Tahoma"/>
                <a:ea typeface="Tahoma"/>
                <a:cs typeface="Tahoma"/>
              </a:rPr>
              <a:t>toán</a:t>
            </a:r>
            <a:r>
              <a:rPr lang="en-US">
                <a:solidFill>
                  <a:srgbClr val="404040"/>
                </a:solidFill>
                <a:latin typeface="Tahoma"/>
                <a:ea typeface="Tahoma"/>
                <a:cs typeface="Tahoma"/>
              </a:rPr>
              <a:t> </a:t>
            </a:r>
            <a:r>
              <a:rPr lang="en-US" err="1">
                <a:solidFill>
                  <a:srgbClr val="404040"/>
                </a:solidFill>
                <a:latin typeface="Tahoma"/>
                <a:ea typeface="Tahoma"/>
                <a:cs typeface="Tahoma"/>
              </a:rPr>
              <a:t>Khons</a:t>
            </a:r>
            <a:r>
              <a:rPr lang="en-US">
                <a:solidFill>
                  <a:srgbClr val="404040"/>
                </a:solidFill>
                <a:latin typeface="Tahoma"/>
                <a:ea typeface="Tahoma"/>
                <a:cs typeface="Tahoma"/>
              </a:rPr>
              <a:t>.</a:t>
            </a:r>
            <a:endParaRPr lang="en-US" b="0" i="0">
              <a:solidFill>
                <a:srgbClr val="000000"/>
              </a:solidFill>
              <a:effectLst/>
              <a:latin typeface="Tahoma"/>
              <a:ea typeface="Tahoma"/>
              <a:cs typeface="Tahoma"/>
            </a:endParaRPr>
          </a:p>
        </p:txBody>
      </p:sp>
      <p:sp>
        <p:nvSpPr>
          <p:cNvPr id="70" name="Hình chữ nhật 69">
            <a:extLst>
              <a:ext uri="{FF2B5EF4-FFF2-40B4-BE49-F238E27FC236}">
                <a16:creationId xmlns:a16="http://schemas.microsoft.com/office/drawing/2014/main" id="{79233279-FEDF-482F-8994-7EF5D4D6285D}"/>
              </a:ext>
            </a:extLst>
          </p:cNvPr>
          <p:cNvSpPr/>
          <p:nvPr/>
        </p:nvSpPr>
        <p:spPr>
          <a:xfrm>
            <a:off x="0" y="-1"/>
            <a:ext cx="12192000" cy="638175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75000"/>
              </a:schemeClr>
            </a:solidFill>
          </a:ln>
          <a:effectLst>
            <a:softEdge rad="3175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Hình chữ nhật 70">
            <a:extLst>
              <a:ext uri="{FF2B5EF4-FFF2-40B4-BE49-F238E27FC236}">
                <a16:creationId xmlns:a16="http://schemas.microsoft.com/office/drawing/2014/main" id="{A675E408-BD11-4A8A-AB95-B7381A74C9E0}"/>
              </a:ext>
            </a:extLst>
          </p:cNvPr>
          <p:cNvSpPr/>
          <p:nvPr/>
        </p:nvSpPr>
        <p:spPr>
          <a:xfrm>
            <a:off x="0" y="-1"/>
            <a:ext cx="12192000" cy="638175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75000"/>
              </a:schemeClr>
            </a:solidFill>
          </a:ln>
          <a:effectLst>
            <a:softEdge rad="3175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Hình chữ nhật 71">
            <a:extLst>
              <a:ext uri="{FF2B5EF4-FFF2-40B4-BE49-F238E27FC236}">
                <a16:creationId xmlns:a16="http://schemas.microsoft.com/office/drawing/2014/main" id="{6EBEEFE4-99A2-4DEB-A17F-57317E1A76B4}"/>
              </a:ext>
            </a:extLst>
          </p:cNvPr>
          <p:cNvSpPr/>
          <p:nvPr/>
        </p:nvSpPr>
        <p:spPr>
          <a:xfrm>
            <a:off x="0" y="-1"/>
            <a:ext cx="12192000" cy="638175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75000"/>
              </a:schemeClr>
            </a:solidFill>
          </a:ln>
          <a:effectLst>
            <a:softEdge rad="3175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Hình chữ nhật 72">
            <a:extLst>
              <a:ext uri="{FF2B5EF4-FFF2-40B4-BE49-F238E27FC236}">
                <a16:creationId xmlns:a16="http://schemas.microsoft.com/office/drawing/2014/main" id="{360E4807-15AA-45EC-8543-78B4355BE1F1}"/>
              </a:ext>
            </a:extLst>
          </p:cNvPr>
          <p:cNvSpPr/>
          <p:nvPr/>
        </p:nvSpPr>
        <p:spPr>
          <a:xfrm>
            <a:off x="0" y="-1"/>
            <a:ext cx="12192000" cy="638175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75000"/>
              </a:schemeClr>
            </a:solidFill>
          </a:ln>
          <a:effectLst>
            <a:softEdge rad="3175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Hình chữ nhật 73">
            <a:extLst>
              <a:ext uri="{FF2B5EF4-FFF2-40B4-BE49-F238E27FC236}">
                <a16:creationId xmlns:a16="http://schemas.microsoft.com/office/drawing/2014/main" id="{B0E82B31-BB3D-477C-87C4-CA8D91BB5631}"/>
              </a:ext>
            </a:extLst>
          </p:cNvPr>
          <p:cNvSpPr/>
          <p:nvPr/>
        </p:nvSpPr>
        <p:spPr>
          <a:xfrm>
            <a:off x="0" y="-1"/>
            <a:ext cx="12192000" cy="638175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75000"/>
              </a:schemeClr>
            </a:solidFill>
          </a:ln>
          <a:effectLst>
            <a:softEdge rad="3175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Hình chữ nhật 80">
            <a:extLst>
              <a:ext uri="{FF2B5EF4-FFF2-40B4-BE49-F238E27FC236}">
                <a16:creationId xmlns:a16="http://schemas.microsoft.com/office/drawing/2014/main" id="{94C8DF1A-2716-4757-A4E5-8BB4CA816D27}"/>
              </a:ext>
            </a:extLst>
          </p:cNvPr>
          <p:cNvSpPr/>
          <p:nvPr/>
        </p:nvSpPr>
        <p:spPr>
          <a:xfrm>
            <a:off x="0" y="-1"/>
            <a:ext cx="12192000" cy="638175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75000"/>
              </a:schemeClr>
            </a:solidFill>
          </a:ln>
          <a:effectLst>
            <a:softEdge rad="3175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Hình chữ nhật 81">
            <a:extLst>
              <a:ext uri="{FF2B5EF4-FFF2-40B4-BE49-F238E27FC236}">
                <a16:creationId xmlns:a16="http://schemas.microsoft.com/office/drawing/2014/main" id="{34430ADA-7DE8-4A05-A50D-3B9B33E9D82E}"/>
              </a:ext>
            </a:extLst>
          </p:cNvPr>
          <p:cNvSpPr/>
          <p:nvPr/>
        </p:nvSpPr>
        <p:spPr>
          <a:xfrm>
            <a:off x="0" y="-1"/>
            <a:ext cx="12192000" cy="638175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75000"/>
              </a:schemeClr>
            </a:solidFill>
          </a:ln>
          <a:effectLst>
            <a:softEdge rad="3175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41DD3D9-3843-48AE-A898-08605F1DFA79}"/>
              </a:ext>
            </a:extLst>
          </p:cNvPr>
          <p:cNvGrpSpPr/>
          <p:nvPr/>
        </p:nvGrpSpPr>
        <p:grpSpPr>
          <a:xfrm>
            <a:off x="6665480" y="2823"/>
            <a:ext cx="2459470" cy="507243"/>
            <a:chOff x="6665480" y="2823"/>
            <a:chExt cx="2459470" cy="507243"/>
          </a:xfrm>
        </p:grpSpPr>
        <p:sp>
          <p:nvSpPr>
            <p:cNvPr id="83" name="TextBox 9">
              <a:extLst>
                <a:ext uri="{FF2B5EF4-FFF2-40B4-BE49-F238E27FC236}">
                  <a16:creationId xmlns:a16="http://schemas.microsoft.com/office/drawing/2014/main" id="{D100DA25-724E-4751-938D-F946B724A1E8}"/>
                </a:ext>
              </a:extLst>
            </p:cNvPr>
            <p:cNvSpPr txBox="1"/>
            <p:nvPr/>
          </p:nvSpPr>
          <p:spPr>
            <a:xfrm>
              <a:off x="6665480" y="2823"/>
              <a:ext cx="2459470" cy="3795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400">
                  <a:solidFill>
                    <a:schemeClr val="bg1">
                      <a:lumMod val="95000"/>
                    </a:schemeClr>
                  </a:solidFill>
                  <a:ea typeface="Roboto" charset="0"/>
                  <a:cs typeface="Roboto" charset="0"/>
                </a:rPr>
                <a:t>Thao </a:t>
              </a:r>
              <a:r>
                <a:rPr lang="en-US" sz="1400" err="1">
                  <a:solidFill>
                    <a:schemeClr val="bg1">
                      <a:lumMod val="95000"/>
                    </a:schemeClr>
                  </a:solidFill>
                  <a:ea typeface="Roboto" charset="0"/>
                  <a:cs typeface="Roboto" charset="0"/>
                </a:rPr>
                <a:t>tác</a:t>
              </a:r>
              <a:r>
                <a:rPr lang="en-US" sz="1400">
                  <a:solidFill>
                    <a:schemeClr val="bg1">
                      <a:lumMod val="95000"/>
                    </a:schemeClr>
                  </a:solidFill>
                  <a:ea typeface="Roboto" charset="0"/>
                  <a:cs typeface="Roboto" charset="0"/>
                </a:rPr>
                <a:t> </a:t>
              </a:r>
              <a:r>
                <a:rPr lang="en-US" sz="1400" err="1">
                  <a:solidFill>
                    <a:schemeClr val="bg1">
                      <a:lumMod val="95000"/>
                    </a:schemeClr>
                  </a:solidFill>
                  <a:ea typeface="Roboto" charset="0"/>
                  <a:cs typeface="Roboto" charset="0"/>
                </a:rPr>
                <a:t>trên</a:t>
              </a:r>
              <a:r>
                <a:rPr lang="en-US" sz="1400">
                  <a:solidFill>
                    <a:schemeClr val="bg1">
                      <a:lumMod val="95000"/>
                    </a:schemeClr>
                  </a:solidFill>
                  <a:ea typeface="Roboto" charset="0"/>
                  <a:cs typeface="Roboto" charset="0"/>
                </a:rPr>
                <a:t> </a:t>
              </a:r>
              <a:r>
                <a:rPr lang="en-US" sz="1400" err="1">
                  <a:solidFill>
                    <a:schemeClr val="bg1">
                      <a:lumMod val="95000"/>
                    </a:schemeClr>
                  </a:solidFill>
                  <a:ea typeface="Roboto" charset="0"/>
                  <a:cs typeface="Roboto" charset="0"/>
                </a:rPr>
                <a:t>dữ</a:t>
              </a:r>
              <a:r>
                <a:rPr lang="en-US" sz="1400">
                  <a:solidFill>
                    <a:schemeClr val="bg1">
                      <a:lumMod val="95000"/>
                    </a:schemeClr>
                  </a:solidFill>
                  <a:ea typeface="Roboto" charset="0"/>
                  <a:cs typeface="Roboto" charset="0"/>
                </a:rPr>
                <a:t> </a:t>
              </a:r>
              <a:r>
                <a:rPr lang="en-US" sz="1400" err="1">
                  <a:solidFill>
                    <a:schemeClr val="bg1">
                      <a:lumMod val="95000"/>
                    </a:schemeClr>
                  </a:solidFill>
                  <a:ea typeface="Roboto" charset="0"/>
                  <a:cs typeface="Roboto" charset="0"/>
                </a:rPr>
                <a:t>liệu</a:t>
              </a:r>
              <a:r>
                <a:rPr lang="en-US" sz="1400">
                  <a:solidFill>
                    <a:schemeClr val="bg1">
                      <a:lumMod val="95000"/>
                    </a:schemeClr>
                  </a:solidFill>
                  <a:ea typeface="Roboto" charset="0"/>
                  <a:cs typeface="Roboto" charset="0"/>
                </a:rPr>
                <a:t> </a:t>
              </a:r>
              <a:r>
                <a:rPr lang="en-US" sz="1400" err="1">
                  <a:solidFill>
                    <a:schemeClr val="bg1">
                      <a:lumMod val="95000"/>
                    </a:schemeClr>
                  </a:solidFill>
                  <a:ea typeface="Roboto" charset="0"/>
                  <a:cs typeface="Roboto" charset="0"/>
                </a:rPr>
                <a:t>mã</a:t>
              </a:r>
              <a:r>
                <a:rPr lang="en-US" sz="1400">
                  <a:solidFill>
                    <a:schemeClr val="bg1">
                      <a:lumMod val="95000"/>
                    </a:schemeClr>
                  </a:solidFill>
                  <a:ea typeface="Roboto" charset="0"/>
                  <a:cs typeface="Roboto" charset="0"/>
                </a:rPr>
                <a:t> </a:t>
              </a:r>
              <a:r>
                <a:rPr lang="en-US" sz="1400" err="1">
                  <a:solidFill>
                    <a:schemeClr val="bg1">
                      <a:lumMod val="95000"/>
                    </a:schemeClr>
                  </a:solidFill>
                  <a:ea typeface="Roboto" charset="0"/>
                  <a:cs typeface="Roboto" charset="0"/>
                </a:rPr>
                <a:t>hóa</a:t>
              </a:r>
              <a:endParaRPr lang="en-US" sz="1400">
                <a:solidFill>
                  <a:schemeClr val="bg1">
                    <a:lumMod val="95000"/>
                  </a:schemeClr>
                </a:solidFill>
                <a:ea typeface="Roboto" charset="0"/>
                <a:cs typeface="Roboto" charset="0"/>
              </a:endParaRPr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A27FAEA2-CF00-47BA-A70F-A832F421D4ED}"/>
                </a:ext>
              </a:extLst>
            </p:cNvPr>
            <p:cNvGrpSpPr/>
            <p:nvPr/>
          </p:nvGrpSpPr>
          <p:grpSpPr>
            <a:xfrm>
              <a:off x="7397415" y="370411"/>
              <a:ext cx="1046337" cy="139655"/>
              <a:chOff x="6786829" y="379590"/>
              <a:chExt cx="1046337" cy="139655"/>
            </a:xfrm>
          </p:grpSpPr>
          <p:sp>
            <p:nvSpPr>
              <p:cNvPr id="84" name="Google Shape;1378;p25">
                <a:extLst>
                  <a:ext uri="{FF2B5EF4-FFF2-40B4-BE49-F238E27FC236}">
                    <a16:creationId xmlns:a16="http://schemas.microsoft.com/office/drawing/2014/main" id="{99731EA3-4C85-44B8-BE1B-142BC2E583CC}"/>
                  </a:ext>
                </a:extLst>
              </p:cNvPr>
              <p:cNvSpPr/>
              <p:nvPr/>
            </p:nvSpPr>
            <p:spPr>
              <a:xfrm>
                <a:off x="7011095" y="379590"/>
                <a:ext cx="134228" cy="130630"/>
              </a:xfrm>
              <a:prstGeom prst="ellipse">
                <a:avLst/>
              </a:prstGeom>
              <a:solidFill>
                <a:schemeClr val="accent2">
                  <a:lumMod val="50000"/>
                </a:schemeClr>
              </a:solidFill>
              <a:ln w="12700">
                <a:solidFill>
                  <a:schemeClr val="bg1"/>
                </a:solidFill>
              </a:ln>
              <a:effectLst/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88" name="Google Shape;1378;p25">
                <a:extLst>
                  <a:ext uri="{FF2B5EF4-FFF2-40B4-BE49-F238E27FC236}">
                    <a16:creationId xmlns:a16="http://schemas.microsoft.com/office/drawing/2014/main" id="{5ED5D6B0-8D60-4BF3-AB98-9EDB1D68BBF5}"/>
                  </a:ext>
                </a:extLst>
              </p:cNvPr>
              <p:cNvSpPr/>
              <p:nvPr/>
            </p:nvSpPr>
            <p:spPr>
              <a:xfrm>
                <a:off x="6786829" y="379590"/>
                <a:ext cx="134228" cy="13063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3" name="Google Shape;1378;p25">
                <a:extLst>
                  <a:ext uri="{FF2B5EF4-FFF2-40B4-BE49-F238E27FC236}">
                    <a16:creationId xmlns:a16="http://schemas.microsoft.com/office/drawing/2014/main" id="{E9C52BBD-6F57-42F3-8162-C621FC51ACEF}"/>
                  </a:ext>
                </a:extLst>
              </p:cNvPr>
              <p:cNvSpPr/>
              <p:nvPr/>
            </p:nvSpPr>
            <p:spPr>
              <a:xfrm>
                <a:off x="7241577" y="379705"/>
                <a:ext cx="134228" cy="130630"/>
              </a:xfrm>
              <a:prstGeom prst="ellipse">
                <a:avLst/>
              </a:prstGeom>
              <a:solidFill>
                <a:schemeClr val="accent2">
                  <a:lumMod val="50000"/>
                </a:schemeClr>
              </a:solidFill>
              <a:ln w="12700">
                <a:solidFill>
                  <a:schemeClr val="bg1"/>
                </a:solidFill>
              </a:ln>
              <a:effectLst/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4" name="Google Shape;1378;p25">
                <a:extLst>
                  <a:ext uri="{FF2B5EF4-FFF2-40B4-BE49-F238E27FC236}">
                    <a16:creationId xmlns:a16="http://schemas.microsoft.com/office/drawing/2014/main" id="{B7B5C7AA-C1D8-4DAC-8AB9-EB75CCF72877}"/>
                  </a:ext>
                </a:extLst>
              </p:cNvPr>
              <p:cNvSpPr/>
              <p:nvPr/>
            </p:nvSpPr>
            <p:spPr>
              <a:xfrm>
                <a:off x="7472936" y="379590"/>
                <a:ext cx="134228" cy="130630"/>
              </a:xfrm>
              <a:prstGeom prst="ellipse">
                <a:avLst/>
              </a:prstGeom>
              <a:solidFill>
                <a:schemeClr val="accent2">
                  <a:lumMod val="50000"/>
                </a:schemeClr>
              </a:solidFill>
              <a:ln w="12700">
                <a:solidFill>
                  <a:schemeClr val="bg1"/>
                </a:solidFill>
              </a:ln>
              <a:effectLst/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5" name="Google Shape;1378;p25">
                <a:extLst>
                  <a:ext uri="{FF2B5EF4-FFF2-40B4-BE49-F238E27FC236}">
                    <a16:creationId xmlns:a16="http://schemas.microsoft.com/office/drawing/2014/main" id="{8E33F72F-B7D1-4058-9446-8A57FBD66FF3}"/>
                  </a:ext>
                </a:extLst>
              </p:cNvPr>
              <p:cNvSpPr/>
              <p:nvPr/>
            </p:nvSpPr>
            <p:spPr>
              <a:xfrm>
                <a:off x="7698938" y="388615"/>
                <a:ext cx="134228" cy="130630"/>
              </a:xfrm>
              <a:prstGeom prst="ellipse">
                <a:avLst/>
              </a:prstGeom>
              <a:solidFill>
                <a:schemeClr val="accent2">
                  <a:lumMod val="50000"/>
                </a:schemeClr>
              </a:solidFill>
              <a:ln w="12700">
                <a:solidFill>
                  <a:schemeClr val="bg1"/>
                </a:solidFill>
              </a:ln>
              <a:effectLst/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</p:grp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90FF5651-7475-44A5-88F7-72CB94775596}"/>
              </a:ext>
            </a:extLst>
          </p:cNvPr>
          <p:cNvGrpSpPr/>
          <p:nvPr/>
        </p:nvGrpSpPr>
        <p:grpSpPr>
          <a:xfrm>
            <a:off x="0" y="-1"/>
            <a:ext cx="1787869" cy="510221"/>
            <a:chOff x="0" y="-1"/>
            <a:chExt cx="1787869" cy="510221"/>
          </a:xfrm>
        </p:grpSpPr>
        <p:sp>
          <p:nvSpPr>
            <p:cNvPr id="45" name="TextBox 9">
              <a:extLst>
                <a:ext uri="{FF2B5EF4-FFF2-40B4-BE49-F238E27FC236}">
                  <a16:creationId xmlns:a16="http://schemas.microsoft.com/office/drawing/2014/main" id="{36BCF1EE-363E-4CF1-8103-66AD1E02D64A}"/>
                </a:ext>
              </a:extLst>
            </p:cNvPr>
            <p:cNvSpPr txBox="1"/>
            <p:nvPr/>
          </p:nvSpPr>
          <p:spPr>
            <a:xfrm>
              <a:off x="0" y="-1"/>
              <a:ext cx="1787869" cy="3795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400" err="1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Giới</a:t>
              </a:r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 </a:t>
              </a:r>
              <a:r>
                <a:rPr lang="en-US" sz="1400" err="1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Saira Condensed" panose="020B0604020202020204" charset="0"/>
                </a:rPr>
                <a:t>thiệu</a:t>
              </a:r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 </a:t>
              </a:r>
              <a:r>
                <a:rPr lang="en-US" sz="1400" err="1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tổng</a:t>
              </a:r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 </a:t>
              </a:r>
              <a:r>
                <a:rPr lang="en-US" sz="1400" err="1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quan</a:t>
              </a:r>
              <a:endParaRPr lang="en-US" sz="1400">
                <a:solidFill>
                  <a:schemeClr val="bg1">
                    <a:lumMod val="75000"/>
                  </a:schemeClr>
                </a:solidFill>
                <a:ea typeface="Roboto" charset="0"/>
                <a:cs typeface="Roboto" charset="0"/>
              </a:endParaRPr>
            </a:p>
          </p:txBody>
        </p: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45C6B81C-8765-4122-95FF-8D1025A9A12E}"/>
                </a:ext>
              </a:extLst>
            </p:cNvPr>
            <p:cNvGrpSpPr/>
            <p:nvPr/>
          </p:nvGrpSpPr>
          <p:grpSpPr>
            <a:xfrm>
              <a:off x="552837" y="370411"/>
              <a:ext cx="775784" cy="139809"/>
              <a:chOff x="552837" y="370411"/>
              <a:chExt cx="775784" cy="139809"/>
            </a:xfrm>
          </p:grpSpPr>
          <p:sp>
            <p:nvSpPr>
              <p:cNvPr id="49" name="Google Shape;1378;p25">
                <a:extLst>
                  <a:ext uri="{FF2B5EF4-FFF2-40B4-BE49-F238E27FC236}">
                    <a16:creationId xmlns:a16="http://schemas.microsoft.com/office/drawing/2014/main" id="{86FF3798-4972-4D25-9230-42AE8DE4842B}"/>
                  </a:ext>
                </a:extLst>
              </p:cNvPr>
              <p:cNvSpPr/>
              <p:nvPr/>
            </p:nvSpPr>
            <p:spPr>
              <a:xfrm>
                <a:off x="767845" y="371821"/>
                <a:ext cx="134228" cy="130630"/>
              </a:xfrm>
              <a:prstGeom prst="ellipse">
                <a:avLst/>
              </a:prstGeom>
              <a:noFill/>
              <a:ln w="12700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50" name="Google Shape;1378;p25">
                <a:extLst>
                  <a:ext uri="{FF2B5EF4-FFF2-40B4-BE49-F238E27FC236}">
                    <a16:creationId xmlns:a16="http://schemas.microsoft.com/office/drawing/2014/main" id="{AD29F982-6811-426D-923F-6C6AA1BD842F}"/>
                  </a:ext>
                </a:extLst>
              </p:cNvPr>
              <p:cNvSpPr/>
              <p:nvPr/>
            </p:nvSpPr>
            <p:spPr>
              <a:xfrm>
                <a:off x="978805" y="370411"/>
                <a:ext cx="134228" cy="130630"/>
              </a:xfrm>
              <a:prstGeom prst="ellipse">
                <a:avLst/>
              </a:prstGeom>
              <a:noFill/>
              <a:ln w="12700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51" name="Google Shape;1378;p25">
                <a:extLst>
                  <a:ext uri="{FF2B5EF4-FFF2-40B4-BE49-F238E27FC236}">
                    <a16:creationId xmlns:a16="http://schemas.microsoft.com/office/drawing/2014/main" id="{3A4279B0-5BA5-467A-B708-4CCECF286850}"/>
                  </a:ext>
                </a:extLst>
              </p:cNvPr>
              <p:cNvSpPr/>
              <p:nvPr/>
            </p:nvSpPr>
            <p:spPr>
              <a:xfrm>
                <a:off x="552837" y="379590"/>
                <a:ext cx="134228" cy="130630"/>
              </a:xfrm>
              <a:prstGeom prst="ellipse">
                <a:avLst/>
              </a:prstGeom>
              <a:noFill/>
              <a:ln w="12700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52" name="Google Shape;1378;p25">
                <a:extLst>
                  <a:ext uri="{FF2B5EF4-FFF2-40B4-BE49-F238E27FC236}">
                    <a16:creationId xmlns:a16="http://schemas.microsoft.com/office/drawing/2014/main" id="{19B69D4F-9ED1-4E60-B441-A45D7EA7F61C}"/>
                  </a:ext>
                </a:extLst>
              </p:cNvPr>
              <p:cNvSpPr/>
              <p:nvPr/>
            </p:nvSpPr>
            <p:spPr>
              <a:xfrm>
                <a:off x="1194393" y="370411"/>
                <a:ext cx="134228" cy="130630"/>
              </a:xfrm>
              <a:prstGeom prst="ellipse">
                <a:avLst/>
              </a:prstGeom>
              <a:noFill/>
              <a:ln w="12700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</p:grp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D4CEA7AE-57AA-4434-B977-7B5995B1F101}"/>
              </a:ext>
            </a:extLst>
          </p:cNvPr>
          <p:cNvGrpSpPr/>
          <p:nvPr/>
        </p:nvGrpSpPr>
        <p:grpSpPr>
          <a:xfrm>
            <a:off x="2623494" y="-5362"/>
            <a:ext cx="3432272" cy="507978"/>
            <a:chOff x="2623494" y="-5362"/>
            <a:chExt cx="3432272" cy="507978"/>
          </a:xfrm>
        </p:grpSpPr>
        <p:sp>
          <p:nvSpPr>
            <p:cNvPr id="54" name="TextBox 9">
              <a:extLst>
                <a:ext uri="{FF2B5EF4-FFF2-40B4-BE49-F238E27FC236}">
                  <a16:creationId xmlns:a16="http://schemas.microsoft.com/office/drawing/2014/main" id="{530B0FD3-7E26-4724-AEDC-6E4142331B34}"/>
                </a:ext>
              </a:extLst>
            </p:cNvPr>
            <p:cNvSpPr txBox="1"/>
            <p:nvPr/>
          </p:nvSpPr>
          <p:spPr>
            <a:xfrm>
              <a:off x="2623494" y="-5362"/>
              <a:ext cx="3432272" cy="3795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400" err="1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Điều</a:t>
              </a:r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 </a:t>
              </a:r>
              <a:r>
                <a:rPr lang="en-US" sz="1400" err="1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khiển</a:t>
              </a:r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 </a:t>
              </a:r>
              <a:r>
                <a:rPr lang="en-US" sz="1400" err="1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truy</a:t>
              </a:r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 </a:t>
              </a:r>
              <a:r>
                <a:rPr lang="en-US" sz="1400" err="1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cập</a:t>
              </a:r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 </a:t>
              </a:r>
              <a:r>
                <a:rPr lang="en-US" sz="1400" err="1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trên</a:t>
              </a:r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 </a:t>
              </a:r>
              <a:r>
                <a:rPr lang="en-US" sz="1400" err="1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dữ</a:t>
              </a:r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 </a:t>
              </a:r>
              <a:r>
                <a:rPr lang="en-US" sz="1400" err="1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liệu</a:t>
              </a:r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 </a:t>
              </a:r>
              <a:r>
                <a:rPr lang="en-US" sz="1400" err="1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mã</a:t>
              </a:r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 </a:t>
              </a:r>
              <a:r>
                <a:rPr lang="en-US" sz="1400" err="1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hóa</a:t>
              </a:r>
              <a:endParaRPr lang="en-US" sz="1400">
                <a:solidFill>
                  <a:schemeClr val="bg1">
                    <a:lumMod val="75000"/>
                  </a:schemeClr>
                </a:solidFill>
                <a:ea typeface="Roboto" charset="0"/>
                <a:cs typeface="Roboto" charset="0"/>
              </a:endParaRPr>
            </a:p>
          </p:txBody>
        </p: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8772975E-69DC-4C11-A5C6-88D79EFDFB2E}"/>
                </a:ext>
              </a:extLst>
            </p:cNvPr>
            <p:cNvGrpSpPr/>
            <p:nvPr/>
          </p:nvGrpSpPr>
          <p:grpSpPr>
            <a:xfrm>
              <a:off x="3412895" y="364052"/>
              <a:ext cx="1633013" cy="138564"/>
              <a:chOff x="2722410" y="364052"/>
              <a:chExt cx="1633013" cy="138564"/>
            </a:xfrm>
          </p:grpSpPr>
          <p:sp>
            <p:nvSpPr>
              <p:cNvPr id="56" name="Google Shape;1378;p25">
                <a:extLst>
                  <a:ext uri="{FF2B5EF4-FFF2-40B4-BE49-F238E27FC236}">
                    <a16:creationId xmlns:a16="http://schemas.microsoft.com/office/drawing/2014/main" id="{6EEB9C66-65E6-491E-BE18-B969D8B53BAF}"/>
                  </a:ext>
                </a:extLst>
              </p:cNvPr>
              <p:cNvSpPr/>
              <p:nvPr/>
            </p:nvSpPr>
            <p:spPr>
              <a:xfrm>
                <a:off x="2937418" y="371986"/>
                <a:ext cx="134228" cy="130630"/>
              </a:xfrm>
              <a:prstGeom prst="ellipse">
                <a:avLst/>
              </a:prstGeom>
              <a:noFill/>
              <a:ln w="12700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57" name="Google Shape;1378;p25">
                <a:extLst>
                  <a:ext uri="{FF2B5EF4-FFF2-40B4-BE49-F238E27FC236}">
                    <a16:creationId xmlns:a16="http://schemas.microsoft.com/office/drawing/2014/main" id="{829F2EF6-B7E7-4757-B9C6-4C2BECF54119}"/>
                  </a:ext>
                </a:extLst>
              </p:cNvPr>
              <p:cNvSpPr/>
              <p:nvPr/>
            </p:nvSpPr>
            <p:spPr>
              <a:xfrm>
                <a:off x="3152426" y="369140"/>
                <a:ext cx="134228" cy="130630"/>
              </a:xfrm>
              <a:prstGeom prst="ellipse">
                <a:avLst/>
              </a:prstGeom>
              <a:noFill/>
              <a:ln w="12700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58" name="Google Shape;1378;p25">
                <a:extLst>
                  <a:ext uri="{FF2B5EF4-FFF2-40B4-BE49-F238E27FC236}">
                    <a16:creationId xmlns:a16="http://schemas.microsoft.com/office/drawing/2014/main" id="{0C0C2D85-82DC-4EF2-B013-5F6B732C05EE}"/>
                  </a:ext>
                </a:extLst>
              </p:cNvPr>
              <p:cNvSpPr/>
              <p:nvPr/>
            </p:nvSpPr>
            <p:spPr>
              <a:xfrm>
                <a:off x="3364613" y="369140"/>
                <a:ext cx="134228" cy="130630"/>
              </a:xfrm>
              <a:prstGeom prst="ellipse">
                <a:avLst/>
              </a:prstGeom>
              <a:noFill/>
              <a:ln w="12700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59" name="Google Shape;1378;p25">
                <a:extLst>
                  <a:ext uri="{FF2B5EF4-FFF2-40B4-BE49-F238E27FC236}">
                    <a16:creationId xmlns:a16="http://schemas.microsoft.com/office/drawing/2014/main" id="{5275E097-8BE8-4F13-9329-0F54D99104E0}"/>
                  </a:ext>
                </a:extLst>
              </p:cNvPr>
              <p:cNvSpPr/>
              <p:nvPr/>
            </p:nvSpPr>
            <p:spPr>
              <a:xfrm>
                <a:off x="2722410" y="369140"/>
                <a:ext cx="134228" cy="130630"/>
              </a:xfrm>
              <a:prstGeom prst="ellipse">
                <a:avLst/>
              </a:prstGeom>
              <a:noFill/>
              <a:ln w="12700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60" name="Google Shape;1378;p25">
                <a:extLst>
                  <a:ext uri="{FF2B5EF4-FFF2-40B4-BE49-F238E27FC236}">
                    <a16:creationId xmlns:a16="http://schemas.microsoft.com/office/drawing/2014/main" id="{7E8AC76A-2444-48F3-BC6F-33A1105D140C}"/>
                  </a:ext>
                </a:extLst>
              </p:cNvPr>
              <p:cNvSpPr/>
              <p:nvPr/>
            </p:nvSpPr>
            <p:spPr>
              <a:xfrm>
                <a:off x="3579621" y="369140"/>
                <a:ext cx="134228" cy="130630"/>
              </a:xfrm>
              <a:prstGeom prst="ellipse">
                <a:avLst/>
              </a:prstGeom>
              <a:noFill/>
              <a:ln w="12700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61" name="Google Shape;1378;p25">
                <a:extLst>
                  <a:ext uri="{FF2B5EF4-FFF2-40B4-BE49-F238E27FC236}">
                    <a16:creationId xmlns:a16="http://schemas.microsoft.com/office/drawing/2014/main" id="{0B210B07-8BBC-4C7D-8194-6723143F8273}"/>
                  </a:ext>
                </a:extLst>
              </p:cNvPr>
              <p:cNvSpPr/>
              <p:nvPr/>
            </p:nvSpPr>
            <p:spPr>
              <a:xfrm>
                <a:off x="3794000" y="364052"/>
                <a:ext cx="134228" cy="130630"/>
              </a:xfrm>
              <a:prstGeom prst="ellipse">
                <a:avLst/>
              </a:prstGeom>
              <a:noFill/>
              <a:ln w="12700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62" name="Google Shape;1378;p25">
                <a:extLst>
                  <a:ext uri="{FF2B5EF4-FFF2-40B4-BE49-F238E27FC236}">
                    <a16:creationId xmlns:a16="http://schemas.microsoft.com/office/drawing/2014/main" id="{C9EBAF8D-93B7-43C7-AE85-A8B90F822BF0}"/>
                  </a:ext>
                </a:extLst>
              </p:cNvPr>
              <p:cNvSpPr/>
              <p:nvPr/>
            </p:nvSpPr>
            <p:spPr>
              <a:xfrm>
                <a:off x="4006187" y="364052"/>
                <a:ext cx="134228" cy="130630"/>
              </a:xfrm>
              <a:prstGeom prst="ellipse">
                <a:avLst/>
              </a:prstGeom>
              <a:noFill/>
              <a:ln w="12700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63" name="Google Shape;1378;p25">
                <a:extLst>
                  <a:ext uri="{FF2B5EF4-FFF2-40B4-BE49-F238E27FC236}">
                    <a16:creationId xmlns:a16="http://schemas.microsoft.com/office/drawing/2014/main" id="{F6D701DC-4693-4726-BDDC-71994053D2E8}"/>
                  </a:ext>
                </a:extLst>
              </p:cNvPr>
              <p:cNvSpPr/>
              <p:nvPr/>
            </p:nvSpPr>
            <p:spPr>
              <a:xfrm>
                <a:off x="4221195" y="364052"/>
                <a:ext cx="134228" cy="130630"/>
              </a:xfrm>
              <a:prstGeom prst="ellipse">
                <a:avLst/>
              </a:prstGeom>
              <a:noFill/>
              <a:ln w="12700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</p:grp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2049C925-07CC-4E79-A613-FBF0223BE25A}"/>
              </a:ext>
            </a:extLst>
          </p:cNvPr>
          <p:cNvGrpSpPr/>
          <p:nvPr/>
        </p:nvGrpSpPr>
        <p:grpSpPr>
          <a:xfrm>
            <a:off x="9785401" y="-4531"/>
            <a:ext cx="2626839" cy="513887"/>
            <a:chOff x="9785401" y="-4531"/>
            <a:chExt cx="2626839" cy="513887"/>
          </a:xfrm>
        </p:grpSpPr>
        <p:sp>
          <p:nvSpPr>
            <p:cNvPr id="110" name="TextBox 9">
              <a:extLst>
                <a:ext uri="{FF2B5EF4-FFF2-40B4-BE49-F238E27FC236}">
                  <a16:creationId xmlns:a16="http://schemas.microsoft.com/office/drawing/2014/main" id="{929BC86F-B8EE-4FCC-9CC8-743C8BBFC4C0}"/>
                </a:ext>
              </a:extLst>
            </p:cNvPr>
            <p:cNvSpPr txBox="1"/>
            <p:nvPr/>
          </p:nvSpPr>
          <p:spPr>
            <a:xfrm>
              <a:off x="9785401" y="-4531"/>
              <a:ext cx="2626839" cy="3795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400" err="1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Kết</a:t>
              </a:r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 </a:t>
              </a:r>
              <a:r>
                <a:rPr lang="en-US" sz="1400" err="1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quả</a:t>
              </a:r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 </a:t>
              </a:r>
              <a:r>
                <a:rPr lang="en-US" sz="1400" err="1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và</a:t>
              </a:r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 </a:t>
              </a:r>
              <a:r>
                <a:rPr lang="en-US" sz="1400" err="1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hướng</a:t>
              </a:r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 </a:t>
              </a:r>
              <a:r>
                <a:rPr lang="en-US" sz="1400" err="1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phát</a:t>
              </a:r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 </a:t>
              </a:r>
              <a:r>
                <a:rPr lang="en-US" sz="1400" err="1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triển</a:t>
              </a:r>
              <a:endParaRPr lang="en-US" sz="1400">
                <a:solidFill>
                  <a:schemeClr val="bg1">
                    <a:lumMod val="75000"/>
                  </a:schemeClr>
                </a:solidFill>
                <a:ea typeface="Roboto" charset="0"/>
                <a:cs typeface="Roboto" charset="0"/>
              </a:endParaRPr>
            </a:p>
          </p:txBody>
        </p:sp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CDF4DCAC-0B6D-424A-9435-010D5C1677CA}"/>
                </a:ext>
              </a:extLst>
            </p:cNvPr>
            <p:cNvGrpSpPr/>
            <p:nvPr/>
          </p:nvGrpSpPr>
          <p:grpSpPr>
            <a:xfrm>
              <a:off x="10970258" y="370812"/>
              <a:ext cx="332729" cy="138544"/>
              <a:chOff x="10970258" y="370812"/>
              <a:chExt cx="332729" cy="138544"/>
            </a:xfrm>
          </p:grpSpPr>
          <p:sp>
            <p:nvSpPr>
              <p:cNvPr id="112" name="Google Shape;1378;p25">
                <a:extLst>
                  <a:ext uri="{FF2B5EF4-FFF2-40B4-BE49-F238E27FC236}">
                    <a16:creationId xmlns:a16="http://schemas.microsoft.com/office/drawing/2014/main" id="{1F72467D-D9B4-4834-A31C-000323C2908A}"/>
                  </a:ext>
                </a:extLst>
              </p:cNvPr>
              <p:cNvSpPr/>
              <p:nvPr/>
            </p:nvSpPr>
            <p:spPr>
              <a:xfrm>
                <a:off x="10970258" y="370812"/>
                <a:ext cx="134228" cy="130630"/>
              </a:xfrm>
              <a:prstGeom prst="ellipse">
                <a:avLst/>
              </a:prstGeom>
              <a:noFill/>
              <a:ln w="12700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3" name="Google Shape;1378;p25">
                <a:extLst>
                  <a:ext uri="{FF2B5EF4-FFF2-40B4-BE49-F238E27FC236}">
                    <a16:creationId xmlns:a16="http://schemas.microsoft.com/office/drawing/2014/main" id="{609D939A-6F52-4141-B7BE-5FAAEBA24E89}"/>
                  </a:ext>
                </a:extLst>
              </p:cNvPr>
              <p:cNvSpPr/>
              <p:nvPr/>
            </p:nvSpPr>
            <p:spPr>
              <a:xfrm>
                <a:off x="11168759" y="378726"/>
                <a:ext cx="134228" cy="130630"/>
              </a:xfrm>
              <a:prstGeom prst="ellipse">
                <a:avLst/>
              </a:prstGeom>
              <a:solidFill>
                <a:schemeClr val="accent2">
                  <a:lumMod val="50000"/>
                </a:schemeClr>
              </a:solidFill>
              <a:ln w="12700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281657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Hình chữ nhật 9">
            <a:extLst>
              <a:ext uri="{FF2B5EF4-FFF2-40B4-BE49-F238E27FC236}">
                <a16:creationId xmlns:a16="http://schemas.microsoft.com/office/drawing/2014/main" id="{A0C61752-0720-4129-AEA9-D6D0FC235F72}"/>
              </a:ext>
            </a:extLst>
          </p:cNvPr>
          <p:cNvSpPr/>
          <p:nvPr/>
        </p:nvSpPr>
        <p:spPr>
          <a:xfrm>
            <a:off x="0" y="-1"/>
            <a:ext cx="12192000" cy="638175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75000"/>
              </a:schemeClr>
            </a:solidFill>
          </a:ln>
          <a:effectLst>
            <a:softEdge rad="3175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Hình chữ nhật 15">
            <a:extLst>
              <a:ext uri="{FF2B5EF4-FFF2-40B4-BE49-F238E27FC236}">
                <a16:creationId xmlns:a16="http://schemas.microsoft.com/office/drawing/2014/main" id="{4868985F-2EE5-451F-9246-B16ECCE8DAC7}"/>
              </a:ext>
            </a:extLst>
          </p:cNvPr>
          <p:cNvSpPr/>
          <p:nvPr/>
        </p:nvSpPr>
        <p:spPr>
          <a:xfrm>
            <a:off x="0" y="566198"/>
            <a:ext cx="12192000" cy="63817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  <a:effectLst>
            <a:softEdge rad="3175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9">
            <a:extLst>
              <a:ext uri="{FF2B5EF4-FFF2-40B4-BE49-F238E27FC236}">
                <a16:creationId xmlns:a16="http://schemas.microsoft.com/office/drawing/2014/main" id="{F465F3CA-2792-4F79-8C5C-247433EFE899}"/>
              </a:ext>
            </a:extLst>
          </p:cNvPr>
          <p:cNvSpPr txBox="1"/>
          <p:nvPr/>
        </p:nvSpPr>
        <p:spPr>
          <a:xfrm>
            <a:off x="-2" y="500043"/>
            <a:ext cx="120930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>
                <a:solidFill>
                  <a:schemeClr val="accent2">
                    <a:lumMod val="50000"/>
                  </a:schemeClr>
                </a:solidFill>
                <a:ea typeface="Roboto" charset="0"/>
                <a:cs typeface="Roboto" charset="0"/>
              </a:rPr>
              <a:t>2. </a:t>
            </a:r>
            <a:r>
              <a:rPr lang="en-US" sz="2400" err="1">
                <a:solidFill>
                  <a:schemeClr val="accent2">
                    <a:lumMod val="50000"/>
                  </a:schemeClr>
                </a:solidFill>
                <a:ea typeface="Roboto" charset="0"/>
                <a:cs typeface="Roboto" charset="0"/>
              </a:rPr>
              <a:t>Thuật</a:t>
            </a:r>
            <a:r>
              <a:rPr lang="en-US" sz="2400">
                <a:solidFill>
                  <a:schemeClr val="accent2">
                    <a:lumMod val="50000"/>
                  </a:schemeClr>
                </a:solidFill>
                <a:ea typeface="Roboto" charset="0"/>
                <a:cs typeface="Roboto" charset="0"/>
              </a:rPr>
              <a:t> </a:t>
            </a:r>
            <a:r>
              <a:rPr lang="en-US" sz="2400" err="1">
                <a:solidFill>
                  <a:schemeClr val="accent2">
                    <a:lumMod val="50000"/>
                  </a:schemeClr>
                </a:solidFill>
                <a:ea typeface="Roboto" charset="0"/>
                <a:cs typeface="Roboto" charset="0"/>
              </a:rPr>
              <a:t>toán</a:t>
            </a:r>
            <a:r>
              <a:rPr lang="en-US" sz="2400">
                <a:solidFill>
                  <a:schemeClr val="accent2">
                    <a:lumMod val="50000"/>
                  </a:schemeClr>
                </a:solidFill>
                <a:ea typeface="Roboto" charset="0"/>
                <a:cs typeface="Roboto" charset="0"/>
              </a:rPr>
              <a:t> </a:t>
            </a:r>
            <a:r>
              <a:rPr lang="en-US" sz="2400" err="1">
                <a:solidFill>
                  <a:schemeClr val="accent2">
                    <a:lumMod val="50000"/>
                  </a:schemeClr>
                </a:solidFill>
                <a:ea typeface="Roboto" charset="0"/>
                <a:cs typeface="Roboto" charset="0"/>
              </a:rPr>
              <a:t>Khons</a:t>
            </a:r>
            <a:endParaRPr lang="en-US" sz="2400">
              <a:solidFill>
                <a:schemeClr val="accent2">
                  <a:lumMod val="50000"/>
                </a:schemeClr>
              </a:solidFill>
              <a:ea typeface="Roboto" charset="0"/>
              <a:cs typeface="Roboto" charset="0"/>
            </a:endParaRPr>
          </a:p>
        </p:txBody>
      </p:sp>
      <p:sp>
        <p:nvSpPr>
          <p:cNvPr id="18" name="TextBox 8">
            <a:extLst>
              <a:ext uri="{FF2B5EF4-FFF2-40B4-BE49-F238E27FC236}">
                <a16:creationId xmlns:a16="http://schemas.microsoft.com/office/drawing/2014/main" id="{A34525A7-7D6D-4499-84BD-6BF621FE6C9D}"/>
              </a:ext>
            </a:extLst>
          </p:cNvPr>
          <p:cNvSpPr txBox="1"/>
          <p:nvPr/>
        </p:nvSpPr>
        <p:spPr>
          <a:xfrm>
            <a:off x="385520" y="1420386"/>
            <a:ext cx="11518120" cy="255454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/>
            <a:r>
              <a:rPr lang="en-US" sz="2000" spc="300" err="1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Thuật</a:t>
            </a:r>
            <a:r>
              <a:rPr lang="en-US" sz="2000" spc="3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spc="300" err="1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toán</a:t>
            </a:r>
            <a:r>
              <a:rPr lang="en-US" sz="2000" spc="3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spc="300" err="1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Khons</a:t>
            </a:r>
            <a:r>
              <a:rPr lang="en-US" sz="2000" spc="3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spc="300" err="1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là</a:t>
            </a:r>
            <a:r>
              <a:rPr lang="en-US" sz="2000" spc="3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spc="300" err="1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một</a:t>
            </a:r>
            <a:r>
              <a:rPr lang="en-US" sz="2000" spc="3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spc="300" err="1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lược</a:t>
            </a:r>
            <a:r>
              <a:rPr lang="en-US" sz="2000" spc="3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spc="300" err="1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đồ</a:t>
            </a:r>
            <a:r>
              <a:rPr lang="en-US" sz="2000" spc="3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SSE </a:t>
            </a:r>
            <a:r>
              <a:rPr lang="en-US" sz="2000" spc="300" err="1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hỗ</a:t>
            </a:r>
            <a:r>
              <a:rPr lang="en-US" sz="2000" spc="3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spc="300" err="1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trợ</a:t>
            </a:r>
            <a:r>
              <a:rPr lang="en-US" sz="2000" spc="3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spc="300" err="1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thao</a:t>
            </a:r>
            <a:r>
              <a:rPr lang="en-US" sz="2000" spc="3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spc="300" err="1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tác</a:t>
            </a:r>
            <a:r>
              <a:rPr lang="en-US" sz="2000" spc="3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spc="300" err="1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trên</a:t>
            </a:r>
            <a:r>
              <a:rPr lang="en-US" sz="2000" spc="3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spc="300" err="1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dữ</a:t>
            </a:r>
            <a:r>
              <a:rPr lang="en-US" sz="2000" spc="3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spc="300" err="1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liệu</a:t>
            </a:r>
            <a:r>
              <a:rPr lang="en-US" sz="2000" spc="3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spc="300" err="1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mã</a:t>
            </a:r>
            <a:r>
              <a:rPr lang="en-US" sz="2000" spc="3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spc="300" err="1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hóa</a:t>
            </a:r>
            <a:r>
              <a:rPr lang="en-US" sz="2000" spc="3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</a:t>
            </a:r>
          </a:p>
          <a:p>
            <a:pPr algn="just"/>
            <a:r>
              <a:rPr lang="en-US" sz="2000" spc="3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- </a:t>
            </a:r>
            <a:r>
              <a:rPr lang="en-US" sz="2000" spc="300" err="1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Giúp</a:t>
            </a:r>
            <a:r>
              <a:rPr lang="en-US" sz="2000" spc="3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spc="300" err="1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bảo</a:t>
            </a:r>
            <a:r>
              <a:rPr lang="en-US" sz="2000" spc="3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spc="300" err="1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mật</a:t>
            </a:r>
            <a:r>
              <a:rPr lang="en-US" sz="2000" spc="3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spc="300" err="1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quyền</a:t>
            </a:r>
            <a:r>
              <a:rPr lang="en-US" sz="2000" spc="3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spc="300" err="1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riêng</a:t>
            </a:r>
            <a:r>
              <a:rPr lang="en-US" sz="2000" spc="3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spc="300" err="1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tư</a:t>
            </a:r>
            <a:r>
              <a:rPr lang="en-US" sz="2000" spc="3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spc="300" err="1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người</a:t>
            </a:r>
            <a:r>
              <a:rPr lang="en-US" sz="2000" spc="3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spc="300" err="1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dùng</a:t>
            </a:r>
            <a:r>
              <a:rPr lang="en-US" sz="2000" spc="3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  <a:p>
            <a:pPr algn="just"/>
            <a:r>
              <a:rPr lang="en-US" sz="2000" spc="3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- </a:t>
            </a:r>
            <a:r>
              <a:rPr lang="en-US" sz="2000" spc="300" err="1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Hỗ</a:t>
            </a:r>
            <a:r>
              <a:rPr lang="en-US" sz="2000" spc="3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spc="300" err="1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trợ</a:t>
            </a:r>
            <a:r>
              <a:rPr lang="en-US" sz="2000" spc="3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spc="300" err="1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tìm</a:t>
            </a:r>
            <a:r>
              <a:rPr lang="en-US" sz="2000" spc="3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spc="300" err="1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kiếm</a:t>
            </a:r>
            <a:r>
              <a:rPr lang="en-US" sz="2000" spc="3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sz="2000" spc="300" err="1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cập</a:t>
            </a:r>
            <a:r>
              <a:rPr lang="en-US" sz="2000" spc="3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spc="300" err="1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nhật</a:t>
            </a:r>
            <a:r>
              <a:rPr lang="en-US" sz="2000" spc="3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spc="300" err="1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tài</a:t>
            </a:r>
            <a:r>
              <a:rPr lang="en-US" sz="2000" spc="3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spc="300" err="1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liêu</a:t>
            </a:r>
            <a:r>
              <a:rPr lang="en-US" sz="2000" spc="3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	</a:t>
            </a:r>
          </a:p>
          <a:p>
            <a:pPr algn="just"/>
            <a:r>
              <a:rPr lang="en-US" sz="2000" spc="3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- </a:t>
            </a:r>
            <a:r>
              <a:rPr lang="en-US" sz="2000" spc="300" err="1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Về</a:t>
            </a:r>
            <a:r>
              <a:rPr lang="en-US" sz="2000" spc="3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ý </a:t>
            </a:r>
            <a:r>
              <a:rPr lang="en-US" sz="2000" spc="300" err="1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tưởng</a:t>
            </a:r>
            <a:r>
              <a:rPr lang="en-US" sz="2000" spc="3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</a:t>
            </a:r>
            <a:r>
              <a:rPr lang="en-US" sz="2000" spc="300" err="1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Thuật</a:t>
            </a:r>
            <a:r>
              <a:rPr lang="en-US" sz="2000" spc="3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spc="300" err="1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toán</a:t>
            </a:r>
            <a:r>
              <a:rPr lang="en-US" sz="2000" spc="3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spc="300" err="1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Khons</a:t>
            </a:r>
            <a:r>
              <a:rPr lang="en-US" sz="2000" spc="3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spc="300" err="1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sử</a:t>
            </a:r>
            <a:r>
              <a:rPr lang="en-US" sz="2000" spc="3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spc="300" err="1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dụng</a:t>
            </a:r>
            <a:r>
              <a:rPr lang="en-US" sz="2000" spc="3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spc="300" err="1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hai</a:t>
            </a:r>
            <a:r>
              <a:rPr lang="en-US" sz="2000" spc="3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spc="300" err="1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công</a:t>
            </a:r>
            <a:r>
              <a:rPr lang="en-US" sz="2000" spc="3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spc="300" err="1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nghệ</a:t>
            </a:r>
            <a:r>
              <a:rPr lang="en-US" sz="2000" spc="3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</a:t>
            </a:r>
          </a:p>
          <a:p>
            <a:pPr algn="just"/>
            <a:r>
              <a:rPr lang="en-US" sz="2000" spc="3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	+ Partitioning Technique</a:t>
            </a:r>
          </a:p>
          <a:p>
            <a:pPr algn="just"/>
            <a:r>
              <a:rPr lang="en-US" sz="2000" spc="3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	+ Hidden Pointer Technique (HPT)</a:t>
            </a:r>
          </a:p>
          <a:p>
            <a:pPr algn="just"/>
            <a:r>
              <a:rPr lang="en-US" sz="2000" spc="300" err="1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Mã</a:t>
            </a:r>
            <a:r>
              <a:rPr lang="en-US" sz="2000" spc="3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spc="300" err="1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từ</a:t>
            </a:r>
            <a:r>
              <a:rPr lang="en-US" sz="2000" spc="3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spc="300" err="1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khóa</a:t>
            </a:r>
            <a:r>
              <a:rPr lang="en-US" sz="2000" spc="3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spc="300" err="1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và</a:t>
            </a:r>
            <a:r>
              <a:rPr lang="en-US" sz="2000" spc="3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spc="300" err="1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tìm</a:t>
            </a:r>
            <a:r>
              <a:rPr lang="en-US" sz="2000" spc="3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spc="300" err="1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kiếm</a:t>
            </a:r>
            <a:r>
              <a:rPr lang="en-US" sz="2000" spc="3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spc="300" err="1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theo</a:t>
            </a:r>
            <a:r>
              <a:rPr lang="en-US" sz="2000" spc="3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spc="300" err="1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từ</a:t>
            </a:r>
            <a:r>
              <a:rPr lang="en-US" sz="2000" spc="3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spc="300" err="1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khóa</a:t>
            </a:r>
            <a:r>
              <a:rPr lang="en-US" sz="2000" spc="3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sz="2000" spc="300" err="1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không</a:t>
            </a:r>
            <a:r>
              <a:rPr lang="en-US" sz="2000" spc="3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spc="300" err="1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ảnh</a:t>
            </a:r>
            <a:r>
              <a:rPr lang="en-US" sz="2000" spc="3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spc="300" err="1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hưởng</a:t>
            </a:r>
            <a:r>
              <a:rPr lang="en-US" sz="2000" spc="3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spc="300" err="1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đến</a:t>
            </a:r>
            <a:r>
              <a:rPr lang="en-US" sz="2000" spc="3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spc="300" err="1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thuật</a:t>
            </a:r>
            <a:r>
              <a:rPr lang="en-US" sz="2000" spc="3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spc="300" err="1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toán</a:t>
            </a:r>
            <a:r>
              <a:rPr lang="en-US" sz="2000" spc="3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spc="300" err="1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mã</a:t>
            </a:r>
            <a:r>
              <a:rPr lang="en-US" sz="2000" spc="3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spc="300" err="1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dữ</a:t>
            </a:r>
            <a:r>
              <a:rPr lang="en-US" sz="2000" spc="3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spc="300" err="1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liệu</a:t>
            </a:r>
            <a:endParaRPr lang="en-US" sz="2000" spc="300">
              <a:solidFill>
                <a:schemeClr val="tx1">
                  <a:lumMod val="75000"/>
                  <a:lumOff val="2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7" name="Hình chữ nhật 36">
            <a:extLst>
              <a:ext uri="{FF2B5EF4-FFF2-40B4-BE49-F238E27FC236}">
                <a16:creationId xmlns:a16="http://schemas.microsoft.com/office/drawing/2014/main" id="{8F975D11-9621-4CD5-90E0-472F9AE47999}"/>
              </a:ext>
            </a:extLst>
          </p:cNvPr>
          <p:cNvSpPr/>
          <p:nvPr/>
        </p:nvSpPr>
        <p:spPr>
          <a:xfrm>
            <a:off x="0" y="-1"/>
            <a:ext cx="12192000" cy="638175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75000"/>
              </a:schemeClr>
            </a:solidFill>
          </a:ln>
          <a:effectLst>
            <a:softEdge rad="3175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Hình chữ nhật 46">
            <a:extLst>
              <a:ext uri="{FF2B5EF4-FFF2-40B4-BE49-F238E27FC236}">
                <a16:creationId xmlns:a16="http://schemas.microsoft.com/office/drawing/2014/main" id="{7FE14283-E3AB-4101-80BB-670F0FF22254}"/>
              </a:ext>
            </a:extLst>
          </p:cNvPr>
          <p:cNvSpPr/>
          <p:nvPr/>
        </p:nvSpPr>
        <p:spPr>
          <a:xfrm>
            <a:off x="0" y="-1"/>
            <a:ext cx="12192000" cy="638175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75000"/>
              </a:schemeClr>
            </a:solidFill>
          </a:ln>
          <a:effectLst>
            <a:softEdge rad="3175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Hình chữ nhật 31">
            <a:extLst>
              <a:ext uri="{FF2B5EF4-FFF2-40B4-BE49-F238E27FC236}">
                <a16:creationId xmlns:a16="http://schemas.microsoft.com/office/drawing/2014/main" id="{F1E028BC-0574-431E-9199-31E0FC88208F}"/>
              </a:ext>
            </a:extLst>
          </p:cNvPr>
          <p:cNvSpPr/>
          <p:nvPr/>
        </p:nvSpPr>
        <p:spPr>
          <a:xfrm>
            <a:off x="0" y="-1"/>
            <a:ext cx="12192000" cy="638175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75000"/>
              </a:schemeClr>
            </a:solidFill>
          </a:ln>
          <a:effectLst>
            <a:softEdge rad="3175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Hình chữ nhật 32">
            <a:extLst>
              <a:ext uri="{FF2B5EF4-FFF2-40B4-BE49-F238E27FC236}">
                <a16:creationId xmlns:a16="http://schemas.microsoft.com/office/drawing/2014/main" id="{28F33979-62FD-4356-A258-BFA54FCDCD3C}"/>
              </a:ext>
            </a:extLst>
          </p:cNvPr>
          <p:cNvSpPr/>
          <p:nvPr/>
        </p:nvSpPr>
        <p:spPr>
          <a:xfrm>
            <a:off x="0" y="-1"/>
            <a:ext cx="12192000" cy="638175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75000"/>
              </a:schemeClr>
            </a:solidFill>
          </a:ln>
          <a:effectLst>
            <a:softEdge rad="3175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Hình chữ nhật 33">
            <a:extLst>
              <a:ext uri="{FF2B5EF4-FFF2-40B4-BE49-F238E27FC236}">
                <a16:creationId xmlns:a16="http://schemas.microsoft.com/office/drawing/2014/main" id="{04ACDF1A-E14F-4E99-99B4-ED56EC9D319D}"/>
              </a:ext>
            </a:extLst>
          </p:cNvPr>
          <p:cNvSpPr/>
          <p:nvPr/>
        </p:nvSpPr>
        <p:spPr>
          <a:xfrm>
            <a:off x="0" y="-1"/>
            <a:ext cx="12192000" cy="638175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75000"/>
              </a:schemeClr>
            </a:solidFill>
          </a:ln>
          <a:effectLst>
            <a:softEdge rad="3175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Hộp Văn bản 83">
            <a:extLst>
              <a:ext uri="{FF2B5EF4-FFF2-40B4-BE49-F238E27FC236}">
                <a16:creationId xmlns:a16="http://schemas.microsoft.com/office/drawing/2014/main" id="{DC7208FB-1FBD-489B-BE08-CA589237C099}"/>
              </a:ext>
            </a:extLst>
          </p:cNvPr>
          <p:cNvSpPr txBox="1"/>
          <p:nvPr/>
        </p:nvSpPr>
        <p:spPr>
          <a:xfrm>
            <a:off x="5938837" y="6381750"/>
            <a:ext cx="519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33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BB79797-5AA2-439D-B6E0-5D0586B124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C6220-5288-4181-BC71-CF33DA912F5D}" type="slidenum">
              <a:rPr lang="en-ID" smtClean="0"/>
              <a:t>19</a:t>
            </a:fld>
            <a:endParaRPr lang="en-ID"/>
          </a:p>
        </p:txBody>
      </p:sp>
      <p:sp>
        <p:nvSpPr>
          <p:cNvPr id="38" name="Hình chữ nhật 37">
            <a:extLst>
              <a:ext uri="{FF2B5EF4-FFF2-40B4-BE49-F238E27FC236}">
                <a16:creationId xmlns:a16="http://schemas.microsoft.com/office/drawing/2014/main" id="{0F689E96-1534-4776-99FB-E39524EF5898}"/>
              </a:ext>
            </a:extLst>
          </p:cNvPr>
          <p:cNvSpPr/>
          <p:nvPr/>
        </p:nvSpPr>
        <p:spPr>
          <a:xfrm>
            <a:off x="0" y="-1"/>
            <a:ext cx="12192000" cy="638175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75000"/>
              </a:schemeClr>
            </a:solidFill>
          </a:ln>
          <a:effectLst>
            <a:softEdge rad="3175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Hình chữ nhật 38">
            <a:extLst>
              <a:ext uri="{FF2B5EF4-FFF2-40B4-BE49-F238E27FC236}">
                <a16:creationId xmlns:a16="http://schemas.microsoft.com/office/drawing/2014/main" id="{79CD11D5-AE1A-452D-878A-022B5F19EBC6}"/>
              </a:ext>
            </a:extLst>
          </p:cNvPr>
          <p:cNvSpPr/>
          <p:nvPr/>
        </p:nvSpPr>
        <p:spPr>
          <a:xfrm>
            <a:off x="0" y="-1"/>
            <a:ext cx="12192000" cy="638175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75000"/>
              </a:schemeClr>
            </a:solidFill>
          </a:ln>
          <a:effectLst>
            <a:softEdge rad="3175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Hình chữ nhật 39">
            <a:extLst>
              <a:ext uri="{FF2B5EF4-FFF2-40B4-BE49-F238E27FC236}">
                <a16:creationId xmlns:a16="http://schemas.microsoft.com/office/drawing/2014/main" id="{8D42D4D8-9E89-4BC5-8C8E-4081692B696B}"/>
              </a:ext>
            </a:extLst>
          </p:cNvPr>
          <p:cNvSpPr/>
          <p:nvPr/>
        </p:nvSpPr>
        <p:spPr>
          <a:xfrm>
            <a:off x="0" y="-1"/>
            <a:ext cx="12192000" cy="638175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75000"/>
              </a:schemeClr>
            </a:solidFill>
          </a:ln>
          <a:effectLst>
            <a:softEdge rad="3175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Hình chữ nhật 40">
            <a:extLst>
              <a:ext uri="{FF2B5EF4-FFF2-40B4-BE49-F238E27FC236}">
                <a16:creationId xmlns:a16="http://schemas.microsoft.com/office/drawing/2014/main" id="{FBEF355E-59FB-4460-853C-F70AB1F46C76}"/>
              </a:ext>
            </a:extLst>
          </p:cNvPr>
          <p:cNvSpPr/>
          <p:nvPr/>
        </p:nvSpPr>
        <p:spPr>
          <a:xfrm>
            <a:off x="0" y="-1"/>
            <a:ext cx="12192000" cy="638175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75000"/>
              </a:schemeClr>
            </a:solidFill>
          </a:ln>
          <a:effectLst>
            <a:softEdge rad="3175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Hình chữ nhật 41">
            <a:extLst>
              <a:ext uri="{FF2B5EF4-FFF2-40B4-BE49-F238E27FC236}">
                <a16:creationId xmlns:a16="http://schemas.microsoft.com/office/drawing/2014/main" id="{FA141184-314E-44A6-A089-B5E808845D59}"/>
              </a:ext>
            </a:extLst>
          </p:cNvPr>
          <p:cNvSpPr/>
          <p:nvPr/>
        </p:nvSpPr>
        <p:spPr>
          <a:xfrm>
            <a:off x="0" y="-1"/>
            <a:ext cx="12192000" cy="638175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75000"/>
              </a:schemeClr>
            </a:solidFill>
          </a:ln>
          <a:effectLst>
            <a:softEdge rad="3175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Hình chữ nhật 42">
            <a:extLst>
              <a:ext uri="{FF2B5EF4-FFF2-40B4-BE49-F238E27FC236}">
                <a16:creationId xmlns:a16="http://schemas.microsoft.com/office/drawing/2014/main" id="{CC964629-82F5-41B8-AAFC-55DA5B5421A1}"/>
              </a:ext>
            </a:extLst>
          </p:cNvPr>
          <p:cNvSpPr/>
          <p:nvPr/>
        </p:nvSpPr>
        <p:spPr>
          <a:xfrm>
            <a:off x="0" y="-1"/>
            <a:ext cx="12192000" cy="638175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75000"/>
              </a:schemeClr>
            </a:solidFill>
          </a:ln>
          <a:effectLst>
            <a:softEdge rad="3175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Hình chữ nhật 43">
            <a:extLst>
              <a:ext uri="{FF2B5EF4-FFF2-40B4-BE49-F238E27FC236}">
                <a16:creationId xmlns:a16="http://schemas.microsoft.com/office/drawing/2014/main" id="{1C7A1222-2D4A-414D-B6D3-DB4165DE507C}"/>
              </a:ext>
            </a:extLst>
          </p:cNvPr>
          <p:cNvSpPr/>
          <p:nvPr/>
        </p:nvSpPr>
        <p:spPr>
          <a:xfrm>
            <a:off x="0" y="-1"/>
            <a:ext cx="12192000" cy="638175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75000"/>
              </a:schemeClr>
            </a:solidFill>
          </a:ln>
          <a:effectLst>
            <a:softEdge rad="3175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Hình chữ nhật 44">
            <a:extLst>
              <a:ext uri="{FF2B5EF4-FFF2-40B4-BE49-F238E27FC236}">
                <a16:creationId xmlns:a16="http://schemas.microsoft.com/office/drawing/2014/main" id="{25441986-C444-43B5-A8F2-C6CF4AFE9148}"/>
              </a:ext>
            </a:extLst>
          </p:cNvPr>
          <p:cNvSpPr/>
          <p:nvPr/>
        </p:nvSpPr>
        <p:spPr>
          <a:xfrm>
            <a:off x="0" y="-1"/>
            <a:ext cx="12192000" cy="638175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75000"/>
              </a:schemeClr>
            </a:solidFill>
          </a:ln>
          <a:effectLst>
            <a:softEdge rad="3175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Hình chữ nhật 45">
            <a:extLst>
              <a:ext uri="{FF2B5EF4-FFF2-40B4-BE49-F238E27FC236}">
                <a16:creationId xmlns:a16="http://schemas.microsoft.com/office/drawing/2014/main" id="{B4C6F411-5442-4052-9962-2768D08C3FE1}"/>
              </a:ext>
            </a:extLst>
          </p:cNvPr>
          <p:cNvSpPr/>
          <p:nvPr/>
        </p:nvSpPr>
        <p:spPr>
          <a:xfrm>
            <a:off x="0" y="-1"/>
            <a:ext cx="12192000" cy="638175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75000"/>
              </a:schemeClr>
            </a:solidFill>
          </a:ln>
          <a:effectLst>
            <a:softEdge rad="3175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Hình chữ nhật 65">
            <a:extLst>
              <a:ext uri="{FF2B5EF4-FFF2-40B4-BE49-F238E27FC236}">
                <a16:creationId xmlns:a16="http://schemas.microsoft.com/office/drawing/2014/main" id="{C7FF9E42-A773-4A63-BF1B-0AF7C71B162C}"/>
              </a:ext>
            </a:extLst>
          </p:cNvPr>
          <p:cNvSpPr/>
          <p:nvPr/>
        </p:nvSpPr>
        <p:spPr>
          <a:xfrm>
            <a:off x="0" y="-1"/>
            <a:ext cx="12192000" cy="638175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75000"/>
              </a:schemeClr>
            </a:solidFill>
          </a:ln>
          <a:effectLst>
            <a:softEdge rad="3175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6F3811B2-6DCD-4629-AD6F-30E6381BFF61}"/>
              </a:ext>
            </a:extLst>
          </p:cNvPr>
          <p:cNvGrpSpPr/>
          <p:nvPr/>
        </p:nvGrpSpPr>
        <p:grpSpPr>
          <a:xfrm>
            <a:off x="0" y="-1"/>
            <a:ext cx="1787869" cy="510221"/>
            <a:chOff x="0" y="-1"/>
            <a:chExt cx="1787869" cy="510221"/>
          </a:xfrm>
        </p:grpSpPr>
        <p:sp>
          <p:nvSpPr>
            <p:cNvPr id="49" name="TextBox 9">
              <a:extLst>
                <a:ext uri="{FF2B5EF4-FFF2-40B4-BE49-F238E27FC236}">
                  <a16:creationId xmlns:a16="http://schemas.microsoft.com/office/drawing/2014/main" id="{5BF4BEE4-2876-42C2-8AF4-F2FEE594381B}"/>
                </a:ext>
              </a:extLst>
            </p:cNvPr>
            <p:cNvSpPr txBox="1"/>
            <p:nvPr/>
          </p:nvSpPr>
          <p:spPr>
            <a:xfrm>
              <a:off x="0" y="-1"/>
              <a:ext cx="1787869" cy="3795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400" err="1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Giới</a:t>
              </a:r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 </a:t>
              </a:r>
              <a:r>
                <a:rPr lang="en-US" sz="1400" err="1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Saira Condensed" panose="020B0604020202020204" charset="0"/>
                </a:rPr>
                <a:t>thiệu</a:t>
              </a:r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 </a:t>
              </a:r>
              <a:r>
                <a:rPr lang="en-US" sz="1400" err="1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tổng</a:t>
              </a:r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 </a:t>
              </a:r>
              <a:r>
                <a:rPr lang="en-US" sz="1400" err="1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quan</a:t>
              </a:r>
              <a:endParaRPr lang="en-US" sz="1400">
                <a:solidFill>
                  <a:schemeClr val="bg1">
                    <a:lumMod val="75000"/>
                  </a:schemeClr>
                </a:solidFill>
                <a:ea typeface="Roboto" charset="0"/>
                <a:cs typeface="Roboto" charset="0"/>
              </a:endParaRPr>
            </a:p>
          </p:txBody>
        </p: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EDA044F0-F2DF-4B95-A9E8-185019E9019E}"/>
                </a:ext>
              </a:extLst>
            </p:cNvPr>
            <p:cNvGrpSpPr/>
            <p:nvPr/>
          </p:nvGrpSpPr>
          <p:grpSpPr>
            <a:xfrm>
              <a:off x="552837" y="370411"/>
              <a:ext cx="775784" cy="139809"/>
              <a:chOff x="552837" y="370411"/>
              <a:chExt cx="775784" cy="139809"/>
            </a:xfrm>
          </p:grpSpPr>
          <p:sp>
            <p:nvSpPr>
              <p:cNvPr id="51" name="Google Shape;1378;p25">
                <a:extLst>
                  <a:ext uri="{FF2B5EF4-FFF2-40B4-BE49-F238E27FC236}">
                    <a16:creationId xmlns:a16="http://schemas.microsoft.com/office/drawing/2014/main" id="{4A5EB29C-CF8D-4BCA-82F0-41E377EE46AD}"/>
                  </a:ext>
                </a:extLst>
              </p:cNvPr>
              <p:cNvSpPr/>
              <p:nvPr/>
            </p:nvSpPr>
            <p:spPr>
              <a:xfrm>
                <a:off x="767845" y="371821"/>
                <a:ext cx="134228" cy="130630"/>
              </a:xfrm>
              <a:prstGeom prst="ellipse">
                <a:avLst/>
              </a:prstGeom>
              <a:noFill/>
              <a:ln w="12700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52" name="Google Shape;1378;p25">
                <a:extLst>
                  <a:ext uri="{FF2B5EF4-FFF2-40B4-BE49-F238E27FC236}">
                    <a16:creationId xmlns:a16="http://schemas.microsoft.com/office/drawing/2014/main" id="{F7F9A156-3CE7-4B33-AE71-4294E35F6A98}"/>
                  </a:ext>
                </a:extLst>
              </p:cNvPr>
              <p:cNvSpPr/>
              <p:nvPr/>
            </p:nvSpPr>
            <p:spPr>
              <a:xfrm>
                <a:off x="978805" y="370411"/>
                <a:ext cx="134228" cy="130630"/>
              </a:xfrm>
              <a:prstGeom prst="ellipse">
                <a:avLst/>
              </a:prstGeom>
              <a:noFill/>
              <a:ln w="12700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53" name="Google Shape;1378;p25">
                <a:extLst>
                  <a:ext uri="{FF2B5EF4-FFF2-40B4-BE49-F238E27FC236}">
                    <a16:creationId xmlns:a16="http://schemas.microsoft.com/office/drawing/2014/main" id="{3584FEC5-1395-45E3-8EFF-B9348DA468A7}"/>
                  </a:ext>
                </a:extLst>
              </p:cNvPr>
              <p:cNvSpPr/>
              <p:nvPr/>
            </p:nvSpPr>
            <p:spPr>
              <a:xfrm>
                <a:off x="552837" y="379590"/>
                <a:ext cx="134228" cy="130630"/>
              </a:xfrm>
              <a:prstGeom prst="ellipse">
                <a:avLst/>
              </a:prstGeom>
              <a:noFill/>
              <a:ln w="12700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54" name="Google Shape;1378;p25">
                <a:extLst>
                  <a:ext uri="{FF2B5EF4-FFF2-40B4-BE49-F238E27FC236}">
                    <a16:creationId xmlns:a16="http://schemas.microsoft.com/office/drawing/2014/main" id="{F90E45FC-4B06-4A0E-A6D1-6BDA62548648}"/>
                  </a:ext>
                </a:extLst>
              </p:cNvPr>
              <p:cNvSpPr/>
              <p:nvPr/>
            </p:nvSpPr>
            <p:spPr>
              <a:xfrm>
                <a:off x="1194393" y="370411"/>
                <a:ext cx="134228" cy="130630"/>
              </a:xfrm>
              <a:prstGeom prst="ellipse">
                <a:avLst/>
              </a:prstGeom>
              <a:noFill/>
              <a:ln w="12700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</p:grp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33CC6697-FD43-4BD0-BD0F-5D3879B21D89}"/>
              </a:ext>
            </a:extLst>
          </p:cNvPr>
          <p:cNvGrpSpPr/>
          <p:nvPr/>
        </p:nvGrpSpPr>
        <p:grpSpPr>
          <a:xfrm>
            <a:off x="2623494" y="-5362"/>
            <a:ext cx="3432272" cy="507978"/>
            <a:chOff x="2623494" y="-5362"/>
            <a:chExt cx="3432272" cy="507978"/>
          </a:xfrm>
        </p:grpSpPr>
        <p:sp>
          <p:nvSpPr>
            <p:cNvPr id="56" name="TextBox 9">
              <a:extLst>
                <a:ext uri="{FF2B5EF4-FFF2-40B4-BE49-F238E27FC236}">
                  <a16:creationId xmlns:a16="http://schemas.microsoft.com/office/drawing/2014/main" id="{7A1B1CDA-12CA-4DE7-AD52-215E7FC354D7}"/>
                </a:ext>
              </a:extLst>
            </p:cNvPr>
            <p:cNvSpPr txBox="1"/>
            <p:nvPr/>
          </p:nvSpPr>
          <p:spPr>
            <a:xfrm>
              <a:off x="2623494" y="-5362"/>
              <a:ext cx="3432272" cy="3795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400" err="1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Điều</a:t>
              </a:r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 </a:t>
              </a:r>
              <a:r>
                <a:rPr lang="en-US" sz="1400" err="1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khiển</a:t>
              </a:r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 </a:t>
              </a:r>
              <a:r>
                <a:rPr lang="en-US" sz="1400" err="1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truy</a:t>
              </a:r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 </a:t>
              </a:r>
              <a:r>
                <a:rPr lang="en-US" sz="1400" err="1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cập</a:t>
              </a:r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 </a:t>
              </a:r>
              <a:r>
                <a:rPr lang="en-US" sz="1400" err="1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trên</a:t>
              </a:r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 </a:t>
              </a:r>
              <a:r>
                <a:rPr lang="en-US" sz="1400" err="1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dữ</a:t>
              </a:r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 </a:t>
              </a:r>
              <a:r>
                <a:rPr lang="en-US" sz="1400" err="1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liệu</a:t>
              </a:r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 </a:t>
              </a:r>
              <a:r>
                <a:rPr lang="en-US" sz="1400" err="1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mã</a:t>
              </a:r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 </a:t>
              </a:r>
              <a:r>
                <a:rPr lang="en-US" sz="1400" err="1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hóa</a:t>
              </a:r>
              <a:endParaRPr lang="en-US" sz="1400">
                <a:solidFill>
                  <a:schemeClr val="bg1">
                    <a:lumMod val="75000"/>
                  </a:schemeClr>
                </a:solidFill>
                <a:ea typeface="Roboto" charset="0"/>
                <a:cs typeface="Roboto" charset="0"/>
              </a:endParaRPr>
            </a:p>
          </p:txBody>
        </p: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5CB9E47B-4DBE-4E6A-A61B-F3E406279F55}"/>
                </a:ext>
              </a:extLst>
            </p:cNvPr>
            <p:cNvGrpSpPr/>
            <p:nvPr/>
          </p:nvGrpSpPr>
          <p:grpSpPr>
            <a:xfrm>
              <a:off x="3412895" y="364052"/>
              <a:ext cx="1633013" cy="138564"/>
              <a:chOff x="2722410" y="364052"/>
              <a:chExt cx="1633013" cy="138564"/>
            </a:xfrm>
          </p:grpSpPr>
          <p:sp>
            <p:nvSpPr>
              <p:cNvPr id="58" name="Google Shape;1378;p25">
                <a:extLst>
                  <a:ext uri="{FF2B5EF4-FFF2-40B4-BE49-F238E27FC236}">
                    <a16:creationId xmlns:a16="http://schemas.microsoft.com/office/drawing/2014/main" id="{063A06CC-1CB2-4E01-9BE8-8128F1D4EAC3}"/>
                  </a:ext>
                </a:extLst>
              </p:cNvPr>
              <p:cNvSpPr/>
              <p:nvPr/>
            </p:nvSpPr>
            <p:spPr>
              <a:xfrm>
                <a:off x="2937418" y="371986"/>
                <a:ext cx="134228" cy="130630"/>
              </a:xfrm>
              <a:prstGeom prst="ellipse">
                <a:avLst/>
              </a:prstGeom>
              <a:noFill/>
              <a:ln w="12700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59" name="Google Shape;1378;p25">
                <a:extLst>
                  <a:ext uri="{FF2B5EF4-FFF2-40B4-BE49-F238E27FC236}">
                    <a16:creationId xmlns:a16="http://schemas.microsoft.com/office/drawing/2014/main" id="{0F49C49D-0FD0-439E-92C5-6DB95AF017DE}"/>
                  </a:ext>
                </a:extLst>
              </p:cNvPr>
              <p:cNvSpPr/>
              <p:nvPr/>
            </p:nvSpPr>
            <p:spPr>
              <a:xfrm>
                <a:off x="3152426" y="369140"/>
                <a:ext cx="134228" cy="130630"/>
              </a:xfrm>
              <a:prstGeom prst="ellipse">
                <a:avLst/>
              </a:prstGeom>
              <a:noFill/>
              <a:ln w="12700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60" name="Google Shape;1378;p25">
                <a:extLst>
                  <a:ext uri="{FF2B5EF4-FFF2-40B4-BE49-F238E27FC236}">
                    <a16:creationId xmlns:a16="http://schemas.microsoft.com/office/drawing/2014/main" id="{DC561D3E-831A-4DA6-97CA-1BD894A7ED22}"/>
                  </a:ext>
                </a:extLst>
              </p:cNvPr>
              <p:cNvSpPr/>
              <p:nvPr/>
            </p:nvSpPr>
            <p:spPr>
              <a:xfrm>
                <a:off x="3364613" y="369140"/>
                <a:ext cx="134228" cy="130630"/>
              </a:xfrm>
              <a:prstGeom prst="ellipse">
                <a:avLst/>
              </a:prstGeom>
              <a:noFill/>
              <a:ln w="12700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61" name="Google Shape;1378;p25">
                <a:extLst>
                  <a:ext uri="{FF2B5EF4-FFF2-40B4-BE49-F238E27FC236}">
                    <a16:creationId xmlns:a16="http://schemas.microsoft.com/office/drawing/2014/main" id="{01CEB6CB-BA7B-4BB2-8014-445FD1D27045}"/>
                  </a:ext>
                </a:extLst>
              </p:cNvPr>
              <p:cNvSpPr/>
              <p:nvPr/>
            </p:nvSpPr>
            <p:spPr>
              <a:xfrm>
                <a:off x="2722410" y="369140"/>
                <a:ext cx="134228" cy="130630"/>
              </a:xfrm>
              <a:prstGeom prst="ellipse">
                <a:avLst/>
              </a:prstGeom>
              <a:noFill/>
              <a:ln w="12700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62" name="Google Shape;1378;p25">
                <a:extLst>
                  <a:ext uri="{FF2B5EF4-FFF2-40B4-BE49-F238E27FC236}">
                    <a16:creationId xmlns:a16="http://schemas.microsoft.com/office/drawing/2014/main" id="{DE12DE94-9594-40EE-8978-EB3287A56A14}"/>
                  </a:ext>
                </a:extLst>
              </p:cNvPr>
              <p:cNvSpPr/>
              <p:nvPr/>
            </p:nvSpPr>
            <p:spPr>
              <a:xfrm>
                <a:off x="3579621" y="369140"/>
                <a:ext cx="134228" cy="130630"/>
              </a:xfrm>
              <a:prstGeom prst="ellipse">
                <a:avLst/>
              </a:prstGeom>
              <a:noFill/>
              <a:ln w="12700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63" name="Google Shape;1378;p25">
                <a:extLst>
                  <a:ext uri="{FF2B5EF4-FFF2-40B4-BE49-F238E27FC236}">
                    <a16:creationId xmlns:a16="http://schemas.microsoft.com/office/drawing/2014/main" id="{8A1BB45C-4CF6-4585-A47B-FBD6D784185C}"/>
                  </a:ext>
                </a:extLst>
              </p:cNvPr>
              <p:cNvSpPr/>
              <p:nvPr/>
            </p:nvSpPr>
            <p:spPr>
              <a:xfrm>
                <a:off x="3794000" y="364052"/>
                <a:ext cx="134228" cy="130630"/>
              </a:xfrm>
              <a:prstGeom prst="ellipse">
                <a:avLst/>
              </a:prstGeom>
              <a:noFill/>
              <a:ln w="12700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64" name="Google Shape;1378;p25">
                <a:extLst>
                  <a:ext uri="{FF2B5EF4-FFF2-40B4-BE49-F238E27FC236}">
                    <a16:creationId xmlns:a16="http://schemas.microsoft.com/office/drawing/2014/main" id="{DBD3A58C-36AD-41E6-89F9-D02D40F214E5}"/>
                  </a:ext>
                </a:extLst>
              </p:cNvPr>
              <p:cNvSpPr/>
              <p:nvPr/>
            </p:nvSpPr>
            <p:spPr>
              <a:xfrm>
                <a:off x="4006187" y="364052"/>
                <a:ext cx="134228" cy="130630"/>
              </a:xfrm>
              <a:prstGeom prst="ellipse">
                <a:avLst/>
              </a:prstGeom>
              <a:noFill/>
              <a:ln w="12700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65" name="Google Shape;1378;p25">
                <a:extLst>
                  <a:ext uri="{FF2B5EF4-FFF2-40B4-BE49-F238E27FC236}">
                    <a16:creationId xmlns:a16="http://schemas.microsoft.com/office/drawing/2014/main" id="{A30DD598-D3B2-48A3-9D9D-F495BD1B11C8}"/>
                  </a:ext>
                </a:extLst>
              </p:cNvPr>
              <p:cNvSpPr/>
              <p:nvPr/>
            </p:nvSpPr>
            <p:spPr>
              <a:xfrm>
                <a:off x="4221195" y="364052"/>
                <a:ext cx="134228" cy="130630"/>
              </a:xfrm>
              <a:prstGeom prst="ellipse">
                <a:avLst/>
              </a:prstGeom>
              <a:noFill/>
              <a:ln w="12700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</p:grp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B1642261-5854-4385-9D43-5EE5EA3E8B0A}"/>
              </a:ext>
            </a:extLst>
          </p:cNvPr>
          <p:cNvGrpSpPr/>
          <p:nvPr/>
        </p:nvGrpSpPr>
        <p:grpSpPr>
          <a:xfrm>
            <a:off x="6665480" y="2823"/>
            <a:ext cx="2459470" cy="507243"/>
            <a:chOff x="6665480" y="2823"/>
            <a:chExt cx="2459470" cy="507243"/>
          </a:xfrm>
        </p:grpSpPr>
        <p:sp>
          <p:nvSpPr>
            <p:cNvPr id="77" name="TextBox 9">
              <a:extLst>
                <a:ext uri="{FF2B5EF4-FFF2-40B4-BE49-F238E27FC236}">
                  <a16:creationId xmlns:a16="http://schemas.microsoft.com/office/drawing/2014/main" id="{EC6C9F7C-AAE0-4CC9-95FB-D78FBD360896}"/>
                </a:ext>
              </a:extLst>
            </p:cNvPr>
            <p:cNvSpPr txBox="1"/>
            <p:nvPr/>
          </p:nvSpPr>
          <p:spPr>
            <a:xfrm>
              <a:off x="6665480" y="2823"/>
              <a:ext cx="2459470" cy="3795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400">
                  <a:solidFill>
                    <a:schemeClr val="bg1">
                      <a:lumMod val="95000"/>
                    </a:schemeClr>
                  </a:solidFill>
                  <a:ea typeface="Roboto" charset="0"/>
                  <a:cs typeface="Roboto" charset="0"/>
                </a:rPr>
                <a:t>Thao </a:t>
              </a:r>
              <a:r>
                <a:rPr lang="en-US" sz="1400" err="1">
                  <a:solidFill>
                    <a:schemeClr val="bg1">
                      <a:lumMod val="95000"/>
                    </a:schemeClr>
                  </a:solidFill>
                  <a:ea typeface="Roboto" charset="0"/>
                  <a:cs typeface="Roboto" charset="0"/>
                </a:rPr>
                <a:t>tác</a:t>
              </a:r>
              <a:r>
                <a:rPr lang="en-US" sz="1400">
                  <a:solidFill>
                    <a:schemeClr val="bg1">
                      <a:lumMod val="95000"/>
                    </a:schemeClr>
                  </a:solidFill>
                  <a:ea typeface="Roboto" charset="0"/>
                  <a:cs typeface="Roboto" charset="0"/>
                </a:rPr>
                <a:t> </a:t>
              </a:r>
              <a:r>
                <a:rPr lang="en-US" sz="1400" err="1">
                  <a:solidFill>
                    <a:schemeClr val="bg1">
                      <a:lumMod val="95000"/>
                    </a:schemeClr>
                  </a:solidFill>
                  <a:ea typeface="Roboto" charset="0"/>
                  <a:cs typeface="Roboto" charset="0"/>
                </a:rPr>
                <a:t>trên</a:t>
              </a:r>
              <a:r>
                <a:rPr lang="en-US" sz="1400">
                  <a:solidFill>
                    <a:schemeClr val="bg1">
                      <a:lumMod val="95000"/>
                    </a:schemeClr>
                  </a:solidFill>
                  <a:ea typeface="Roboto" charset="0"/>
                  <a:cs typeface="Roboto" charset="0"/>
                </a:rPr>
                <a:t> </a:t>
              </a:r>
              <a:r>
                <a:rPr lang="en-US" sz="1400" err="1">
                  <a:solidFill>
                    <a:schemeClr val="bg1">
                      <a:lumMod val="95000"/>
                    </a:schemeClr>
                  </a:solidFill>
                  <a:ea typeface="Roboto" charset="0"/>
                  <a:cs typeface="Roboto" charset="0"/>
                </a:rPr>
                <a:t>dữ</a:t>
              </a:r>
              <a:r>
                <a:rPr lang="en-US" sz="1400">
                  <a:solidFill>
                    <a:schemeClr val="bg1">
                      <a:lumMod val="95000"/>
                    </a:schemeClr>
                  </a:solidFill>
                  <a:ea typeface="Roboto" charset="0"/>
                  <a:cs typeface="Roboto" charset="0"/>
                </a:rPr>
                <a:t> </a:t>
              </a:r>
              <a:r>
                <a:rPr lang="en-US" sz="1400" err="1">
                  <a:solidFill>
                    <a:schemeClr val="bg1">
                      <a:lumMod val="95000"/>
                    </a:schemeClr>
                  </a:solidFill>
                  <a:ea typeface="Roboto" charset="0"/>
                  <a:cs typeface="Roboto" charset="0"/>
                </a:rPr>
                <a:t>liệu</a:t>
              </a:r>
              <a:r>
                <a:rPr lang="en-US" sz="1400">
                  <a:solidFill>
                    <a:schemeClr val="bg1">
                      <a:lumMod val="95000"/>
                    </a:schemeClr>
                  </a:solidFill>
                  <a:ea typeface="Roboto" charset="0"/>
                  <a:cs typeface="Roboto" charset="0"/>
                </a:rPr>
                <a:t> </a:t>
              </a:r>
              <a:r>
                <a:rPr lang="en-US" sz="1400" err="1">
                  <a:solidFill>
                    <a:schemeClr val="bg1">
                      <a:lumMod val="95000"/>
                    </a:schemeClr>
                  </a:solidFill>
                  <a:ea typeface="Roboto" charset="0"/>
                  <a:cs typeface="Roboto" charset="0"/>
                </a:rPr>
                <a:t>mã</a:t>
              </a:r>
              <a:r>
                <a:rPr lang="en-US" sz="1400">
                  <a:solidFill>
                    <a:schemeClr val="bg1">
                      <a:lumMod val="95000"/>
                    </a:schemeClr>
                  </a:solidFill>
                  <a:ea typeface="Roboto" charset="0"/>
                  <a:cs typeface="Roboto" charset="0"/>
                </a:rPr>
                <a:t> </a:t>
              </a:r>
              <a:r>
                <a:rPr lang="en-US" sz="1400" err="1">
                  <a:solidFill>
                    <a:schemeClr val="bg1">
                      <a:lumMod val="95000"/>
                    </a:schemeClr>
                  </a:solidFill>
                  <a:ea typeface="Roboto" charset="0"/>
                  <a:cs typeface="Roboto" charset="0"/>
                </a:rPr>
                <a:t>hóa</a:t>
              </a:r>
              <a:endParaRPr lang="en-US" sz="1400">
                <a:solidFill>
                  <a:schemeClr val="bg1">
                    <a:lumMod val="95000"/>
                  </a:schemeClr>
                </a:solidFill>
                <a:ea typeface="Roboto" charset="0"/>
                <a:cs typeface="Roboto" charset="0"/>
              </a:endParaRPr>
            </a:p>
          </p:txBody>
        </p: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749D60F4-2446-48D4-8867-812729FE7F18}"/>
                </a:ext>
              </a:extLst>
            </p:cNvPr>
            <p:cNvGrpSpPr/>
            <p:nvPr/>
          </p:nvGrpSpPr>
          <p:grpSpPr>
            <a:xfrm>
              <a:off x="7397415" y="370411"/>
              <a:ext cx="1046337" cy="139655"/>
              <a:chOff x="6786829" y="379590"/>
              <a:chExt cx="1046337" cy="139655"/>
            </a:xfrm>
          </p:grpSpPr>
          <p:sp>
            <p:nvSpPr>
              <p:cNvPr id="79" name="Google Shape;1378;p25">
                <a:extLst>
                  <a:ext uri="{FF2B5EF4-FFF2-40B4-BE49-F238E27FC236}">
                    <a16:creationId xmlns:a16="http://schemas.microsoft.com/office/drawing/2014/main" id="{0794F516-A42B-46C1-ADE5-ACFB58DE8477}"/>
                  </a:ext>
                </a:extLst>
              </p:cNvPr>
              <p:cNvSpPr/>
              <p:nvPr/>
            </p:nvSpPr>
            <p:spPr>
              <a:xfrm>
                <a:off x="7011095" y="379590"/>
                <a:ext cx="134228" cy="13063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80" name="Google Shape;1378;p25">
                <a:extLst>
                  <a:ext uri="{FF2B5EF4-FFF2-40B4-BE49-F238E27FC236}">
                    <a16:creationId xmlns:a16="http://schemas.microsoft.com/office/drawing/2014/main" id="{411D5EBA-A1D8-438F-AF35-CFD430D9AB58}"/>
                  </a:ext>
                </a:extLst>
              </p:cNvPr>
              <p:cNvSpPr/>
              <p:nvPr/>
            </p:nvSpPr>
            <p:spPr>
              <a:xfrm>
                <a:off x="6786829" y="379590"/>
                <a:ext cx="134228" cy="130630"/>
              </a:xfrm>
              <a:prstGeom prst="ellipse">
                <a:avLst/>
              </a:prstGeom>
              <a:solidFill>
                <a:schemeClr val="accent2">
                  <a:lumMod val="50000"/>
                </a:schemeClr>
              </a:solidFill>
              <a:ln w="12700">
                <a:solidFill>
                  <a:schemeClr val="bg1"/>
                </a:solidFill>
              </a:ln>
              <a:effectLst/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81" name="Google Shape;1378;p25">
                <a:extLst>
                  <a:ext uri="{FF2B5EF4-FFF2-40B4-BE49-F238E27FC236}">
                    <a16:creationId xmlns:a16="http://schemas.microsoft.com/office/drawing/2014/main" id="{AD1DCBD2-7256-4931-B40D-C4FF70EA1E69}"/>
                  </a:ext>
                </a:extLst>
              </p:cNvPr>
              <p:cNvSpPr/>
              <p:nvPr/>
            </p:nvSpPr>
            <p:spPr>
              <a:xfrm>
                <a:off x="7241577" y="379705"/>
                <a:ext cx="134228" cy="130630"/>
              </a:xfrm>
              <a:prstGeom prst="ellipse">
                <a:avLst/>
              </a:prstGeom>
              <a:solidFill>
                <a:schemeClr val="accent2">
                  <a:lumMod val="50000"/>
                </a:schemeClr>
              </a:solidFill>
              <a:ln w="12700">
                <a:solidFill>
                  <a:schemeClr val="bg1"/>
                </a:solidFill>
              </a:ln>
              <a:effectLst/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83" name="Google Shape;1378;p25">
                <a:extLst>
                  <a:ext uri="{FF2B5EF4-FFF2-40B4-BE49-F238E27FC236}">
                    <a16:creationId xmlns:a16="http://schemas.microsoft.com/office/drawing/2014/main" id="{FEFE30C3-A244-48B7-B2A4-1BF636DEDB90}"/>
                  </a:ext>
                </a:extLst>
              </p:cNvPr>
              <p:cNvSpPr/>
              <p:nvPr/>
            </p:nvSpPr>
            <p:spPr>
              <a:xfrm>
                <a:off x="7472936" y="379590"/>
                <a:ext cx="134228" cy="130630"/>
              </a:xfrm>
              <a:prstGeom prst="ellipse">
                <a:avLst/>
              </a:prstGeom>
              <a:solidFill>
                <a:schemeClr val="accent2">
                  <a:lumMod val="50000"/>
                </a:schemeClr>
              </a:solidFill>
              <a:ln w="12700">
                <a:solidFill>
                  <a:schemeClr val="bg1"/>
                </a:solidFill>
              </a:ln>
              <a:effectLst/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8" name="Google Shape;1378;p25">
                <a:extLst>
                  <a:ext uri="{FF2B5EF4-FFF2-40B4-BE49-F238E27FC236}">
                    <a16:creationId xmlns:a16="http://schemas.microsoft.com/office/drawing/2014/main" id="{25B33664-749A-4E41-9BE0-AD8B17757515}"/>
                  </a:ext>
                </a:extLst>
              </p:cNvPr>
              <p:cNvSpPr/>
              <p:nvPr/>
            </p:nvSpPr>
            <p:spPr>
              <a:xfrm>
                <a:off x="7698938" y="388615"/>
                <a:ext cx="134228" cy="130630"/>
              </a:xfrm>
              <a:prstGeom prst="ellipse">
                <a:avLst/>
              </a:prstGeom>
              <a:solidFill>
                <a:schemeClr val="accent2">
                  <a:lumMod val="50000"/>
                </a:schemeClr>
              </a:solidFill>
              <a:ln w="12700">
                <a:solidFill>
                  <a:schemeClr val="bg1"/>
                </a:solidFill>
              </a:ln>
              <a:effectLst/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</p:grp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96A91BC1-7AEF-42E8-BD67-10D4285AC871}"/>
              </a:ext>
            </a:extLst>
          </p:cNvPr>
          <p:cNvGrpSpPr/>
          <p:nvPr/>
        </p:nvGrpSpPr>
        <p:grpSpPr>
          <a:xfrm>
            <a:off x="9785401" y="-4531"/>
            <a:ext cx="2626839" cy="513887"/>
            <a:chOff x="9785401" y="-4531"/>
            <a:chExt cx="2626839" cy="513887"/>
          </a:xfrm>
        </p:grpSpPr>
        <p:sp>
          <p:nvSpPr>
            <p:cNvPr id="123" name="TextBox 9">
              <a:extLst>
                <a:ext uri="{FF2B5EF4-FFF2-40B4-BE49-F238E27FC236}">
                  <a16:creationId xmlns:a16="http://schemas.microsoft.com/office/drawing/2014/main" id="{C805A3F7-3BD8-43E8-B023-A9C5E619556C}"/>
                </a:ext>
              </a:extLst>
            </p:cNvPr>
            <p:cNvSpPr txBox="1"/>
            <p:nvPr/>
          </p:nvSpPr>
          <p:spPr>
            <a:xfrm>
              <a:off x="9785401" y="-4531"/>
              <a:ext cx="2626839" cy="3795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400" err="1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Kết</a:t>
              </a:r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 </a:t>
              </a:r>
              <a:r>
                <a:rPr lang="en-US" sz="1400" err="1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quả</a:t>
              </a:r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 </a:t>
              </a:r>
              <a:r>
                <a:rPr lang="en-US" sz="1400" err="1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và</a:t>
              </a:r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 </a:t>
              </a:r>
              <a:r>
                <a:rPr lang="en-US" sz="1400" err="1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hướng</a:t>
              </a:r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 </a:t>
              </a:r>
              <a:r>
                <a:rPr lang="en-US" sz="1400" err="1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phát</a:t>
              </a:r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 </a:t>
              </a:r>
              <a:r>
                <a:rPr lang="en-US" sz="1400" err="1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triển</a:t>
              </a:r>
              <a:endParaRPr lang="en-US" sz="1400">
                <a:solidFill>
                  <a:schemeClr val="bg1">
                    <a:lumMod val="75000"/>
                  </a:schemeClr>
                </a:solidFill>
                <a:ea typeface="Roboto" charset="0"/>
                <a:cs typeface="Roboto" charset="0"/>
              </a:endParaRPr>
            </a:p>
          </p:txBody>
        </p:sp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1BF8A0DF-C1B5-4F51-AE12-1D1CD3ECB71A}"/>
                </a:ext>
              </a:extLst>
            </p:cNvPr>
            <p:cNvGrpSpPr/>
            <p:nvPr/>
          </p:nvGrpSpPr>
          <p:grpSpPr>
            <a:xfrm>
              <a:off x="10970258" y="370812"/>
              <a:ext cx="332729" cy="138544"/>
              <a:chOff x="10970258" y="370812"/>
              <a:chExt cx="332729" cy="138544"/>
            </a:xfrm>
          </p:grpSpPr>
          <p:sp>
            <p:nvSpPr>
              <p:cNvPr id="125" name="Google Shape;1378;p25">
                <a:extLst>
                  <a:ext uri="{FF2B5EF4-FFF2-40B4-BE49-F238E27FC236}">
                    <a16:creationId xmlns:a16="http://schemas.microsoft.com/office/drawing/2014/main" id="{29B776CD-0C2A-44E4-BF64-345430EC17D9}"/>
                  </a:ext>
                </a:extLst>
              </p:cNvPr>
              <p:cNvSpPr/>
              <p:nvPr/>
            </p:nvSpPr>
            <p:spPr>
              <a:xfrm>
                <a:off x="10970258" y="370812"/>
                <a:ext cx="134228" cy="130630"/>
              </a:xfrm>
              <a:prstGeom prst="ellipse">
                <a:avLst/>
              </a:prstGeom>
              <a:noFill/>
              <a:ln w="12700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26" name="Google Shape;1378;p25">
                <a:extLst>
                  <a:ext uri="{FF2B5EF4-FFF2-40B4-BE49-F238E27FC236}">
                    <a16:creationId xmlns:a16="http://schemas.microsoft.com/office/drawing/2014/main" id="{40735DED-0E52-4F33-8D13-4B1F6590669B}"/>
                  </a:ext>
                </a:extLst>
              </p:cNvPr>
              <p:cNvSpPr/>
              <p:nvPr/>
            </p:nvSpPr>
            <p:spPr>
              <a:xfrm>
                <a:off x="11168759" y="378726"/>
                <a:ext cx="134228" cy="130630"/>
              </a:xfrm>
              <a:prstGeom prst="ellipse">
                <a:avLst/>
              </a:prstGeom>
              <a:solidFill>
                <a:schemeClr val="accent2">
                  <a:lumMod val="50000"/>
                </a:schemeClr>
              </a:solidFill>
              <a:ln w="12700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510096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0183F838-976C-4B1C-A777-F89A4A891AF5}"/>
              </a:ext>
            </a:extLst>
          </p:cNvPr>
          <p:cNvSpPr/>
          <p:nvPr/>
        </p:nvSpPr>
        <p:spPr>
          <a:xfrm>
            <a:off x="4940876" y="514350"/>
            <a:ext cx="6633814" cy="580722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EF520A6-53BA-4FC0-A011-1BA3C0D9B76D}"/>
              </a:ext>
            </a:extLst>
          </p:cNvPr>
          <p:cNvSpPr txBox="1"/>
          <p:nvPr/>
        </p:nvSpPr>
        <p:spPr>
          <a:xfrm>
            <a:off x="681740" y="3075057"/>
            <a:ext cx="4724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4000" b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50" charset="0"/>
              </a:rPr>
              <a:t>NỘI DUNG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0BE04C4-6D12-4D3D-89EE-896633753135}"/>
              </a:ext>
            </a:extLst>
          </p:cNvPr>
          <p:cNvSpPr txBox="1"/>
          <p:nvPr/>
        </p:nvSpPr>
        <p:spPr>
          <a:xfrm>
            <a:off x="5406141" y="1940792"/>
            <a:ext cx="3226729" cy="399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5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GIỚI THIỆU TỔNG QUAN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21AB12-391A-45E9-9E61-747D4D9291F3}"/>
              </a:ext>
            </a:extLst>
          </p:cNvPr>
          <p:cNvSpPr/>
          <p:nvPr/>
        </p:nvSpPr>
        <p:spPr>
          <a:xfrm>
            <a:off x="5561975" y="1337511"/>
            <a:ext cx="393056" cy="584775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r>
              <a:rPr lang="en-ID" sz="3200">
                <a:solidFill>
                  <a:schemeClr val="accent2">
                    <a:lumMod val="50000"/>
                  </a:schemeClr>
                </a:solidFill>
                <a:latin typeface="Font Awesome 5 Free Solid"/>
              </a:rPr>
              <a:t>1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E608449-2083-4F7E-892D-5D105B6DC66F}"/>
              </a:ext>
            </a:extLst>
          </p:cNvPr>
          <p:cNvSpPr/>
          <p:nvPr/>
        </p:nvSpPr>
        <p:spPr>
          <a:xfrm>
            <a:off x="8796412" y="1337511"/>
            <a:ext cx="595035" cy="584775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ID" sz="3200">
                <a:solidFill>
                  <a:schemeClr val="accent2">
                    <a:lumMod val="50000"/>
                  </a:schemeClr>
                </a:solidFill>
                <a:latin typeface="Font Awesome 5 Free Solid"/>
              </a:rPr>
              <a:t>2</a:t>
            </a:r>
            <a:endParaRPr lang="en-ID" sz="4800">
              <a:solidFill>
                <a:schemeClr val="accent2">
                  <a:lumMod val="50000"/>
                </a:schemeClr>
              </a:solidFill>
              <a:latin typeface="Font Awesome 5 Free Solid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0CA2EAD-E638-4C99-A3C5-9A2967FB3621}"/>
              </a:ext>
            </a:extLst>
          </p:cNvPr>
          <p:cNvSpPr/>
          <p:nvPr/>
        </p:nvSpPr>
        <p:spPr>
          <a:xfrm>
            <a:off x="5573197" y="3561500"/>
            <a:ext cx="393056" cy="584775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pPr algn="ctr"/>
            <a:r>
              <a:rPr lang="en-ID" sz="3200">
                <a:solidFill>
                  <a:schemeClr val="accent2">
                    <a:lumMod val="50000"/>
                  </a:schemeClr>
                </a:solidFill>
                <a:latin typeface="Font Awesome 5 Free Regular"/>
              </a:rPr>
              <a:t>3</a:t>
            </a:r>
            <a:endParaRPr lang="en-ID" sz="4800">
              <a:solidFill>
                <a:schemeClr val="accent2">
                  <a:lumMod val="50000"/>
                </a:schemeClr>
              </a:solidFill>
              <a:latin typeface="Font Awesome 5 Free Regular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6DB4661-0856-4893-A21F-1562E3E28FF2}"/>
              </a:ext>
            </a:extLst>
          </p:cNvPr>
          <p:cNvSpPr/>
          <p:nvPr/>
        </p:nvSpPr>
        <p:spPr>
          <a:xfrm>
            <a:off x="8796412" y="3561500"/>
            <a:ext cx="595035" cy="584775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ID" sz="3200">
                <a:solidFill>
                  <a:schemeClr val="accent2">
                    <a:lumMod val="50000"/>
                  </a:schemeClr>
                </a:solidFill>
                <a:latin typeface="Font Awesome 5 Free Solid"/>
              </a:rPr>
              <a:t>4</a:t>
            </a:r>
            <a:endParaRPr lang="en-ID" sz="4800">
              <a:solidFill>
                <a:schemeClr val="accent2">
                  <a:lumMod val="50000"/>
                </a:schemeClr>
              </a:solidFill>
              <a:latin typeface="Font Awesome 5 Free Solid" panose="02000503000000000000" pitchFamily="50" charset="0"/>
            </a:endParaRPr>
          </a:p>
        </p:txBody>
      </p:sp>
      <p:sp>
        <p:nvSpPr>
          <p:cNvPr id="15" name="TextBox 9">
            <a:extLst>
              <a:ext uri="{FF2B5EF4-FFF2-40B4-BE49-F238E27FC236}">
                <a16:creationId xmlns:a16="http://schemas.microsoft.com/office/drawing/2014/main" id="{5433480D-E393-430C-8EE0-92091E5DB765}"/>
              </a:ext>
            </a:extLst>
          </p:cNvPr>
          <p:cNvSpPr txBox="1"/>
          <p:nvPr/>
        </p:nvSpPr>
        <p:spPr>
          <a:xfrm>
            <a:off x="8347961" y="1940792"/>
            <a:ext cx="3226729" cy="7457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5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ĐIỀU KHIỂN TRUY CẬP TRÊN DỮ LIỆU MÃ HÓA</a:t>
            </a:r>
          </a:p>
        </p:txBody>
      </p:sp>
      <p:sp>
        <p:nvSpPr>
          <p:cNvPr id="16" name="TextBox 9">
            <a:extLst>
              <a:ext uri="{FF2B5EF4-FFF2-40B4-BE49-F238E27FC236}">
                <a16:creationId xmlns:a16="http://schemas.microsoft.com/office/drawing/2014/main" id="{12CF9617-593F-449A-8639-DF7DCB4BF44C}"/>
              </a:ext>
            </a:extLst>
          </p:cNvPr>
          <p:cNvSpPr txBox="1"/>
          <p:nvPr/>
        </p:nvSpPr>
        <p:spPr>
          <a:xfrm>
            <a:off x="5406141" y="4271294"/>
            <a:ext cx="3226729" cy="73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5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THAO TÁC TRÊN DỮ LIỆU MÃ HÓA</a:t>
            </a:r>
          </a:p>
        </p:txBody>
      </p:sp>
      <p:sp>
        <p:nvSpPr>
          <p:cNvPr id="17" name="TextBox 9">
            <a:extLst>
              <a:ext uri="{FF2B5EF4-FFF2-40B4-BE49-F238E27FC236}">
                <a16:creationId xmlns:a16="http://schemas.microsoft.com/office/drawing/2014/main" id="{416BFD88-A613-4741-8D7C-BFF6F36F9468}"/>
              </a:ext>
            </a:extLst>
          </p:cNvPr>
          <p:cNvSpPr txBox="1"/>
          <p:nvPr/>
        </p:nvSpPr>
        <p:spPr>
          <a:xfrm>
            <a:off x="8347960" y="4265743"/>
            <a:ext cx="3226729" cy="73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vi-VN" sz="15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KẾT QUẢ VÀ HƯỚNG PHÁT TRIỂN</a:t>
            </a:r>
          </a:p>
        </p:txBody>
      </p:sp>
    </p:spTree>
    <p:extLst>
      <p:ext uri="{BB962C8B-B14F-4D97-AF65-F5344CB8AC3E}">
        <p14:creationId xmlns:p14="http://schemas.microsoft.com/office/powerpoint/2010/main" val="36224179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Hình chữ nhật 9">
            <a:extLst>
              <a:ext uri="{FF2B5EF4-FFF2-40B4-BE49-F238E27FC236}">
                <a16:creationId xmlns:a16="http://schemas.microsoft.com/office/drawing/2014/main" id="{A0C61752-0720-4129-AEA9-D6D0FC235F72}"/>
              </a:ext>
            </a:extLst>
          </p:cNvPr>
          <p:cNvSpPr/>
          <p:nvPr/>
        </p:nvSpPr>
        <p:spPr>
          <a:xfrm>
            <a:off x="0" y="-1"/>
            <a:ext cx="12192000" cy="638175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75000"/>
              </a:schemeClr>
            </a:solidFill>
          </a:ln>
          <a:effectLst>
            <a:softEdge rad="3175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Hình chữ nhật 15">
            <a:extLst>
              <a:ext uri="{FF2B5EF4-FFF2-40B4-BE49-F238E27FC236}">
                <a16:creationId xmlns:a16="http://schemas.microsoft.com/office/drawing/2014/main" id="{4868985F-2EE5-451F-9246-B16ECCE8DAC7}"/>
              </a:ext>
            </a:extLst>
          </p:cNvPr>
          <p:cNvSpPr/>
          <p:nvPr/>
        </p:nvSpPr>
        <p:spPr>
          <a:xfrm>
            <a:off x="0" y="566198"/>
            <a:ext cx="12192000" cy="63817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  <a:effectLst>
            <a:softEdge rad="3175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9">
            <a:extLst>
              <a:ext uri="{FF2B5EF4-FFF2-40B4-BE49-F238E27FC236}">
                <a16:creationId xmlns:a16="http://schemas.microsoft.com/office/drawing/2014/main" id="{F465F3CA-2792-4F79-8C5C-247433EFE899}"/>
              </a:ext>
            </a:extLst>
          </p:cNvPr>
          <p:cNvSpPr txBox="1"/>
          <p:nvPr/>
        </p:nvSpPr>
        <p:spPr>
          <a:xfrm>
            <a:off x="-2" y="500043"/>
            <a:ext cx="120930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>
                <a:solidFill>
                  <a:schemeClr val="accent2">
                    <a:lumMod val="50000"/>
                  </a:schemeClr>
                </a:solidFill>
                <a:ea typeface="Roboto" charset="0"/>
                <a:cs typeface="Roboto" charset="0"/>
              </a:rPr>
              <a:t>2.1. </a:t>
            </a:r>
            <a:r>
              <a:rPr lang="en-US" sz="2400" err="1">
                <a:solidFill>
                  <a:schemeClr val="accent2">
                    <a:lumMod val="50000"/>
                  </a:schemeClr>
                </a:solidFill>
                <a:ea typeface="Roboto" charset="0"/>
                <a:cs typeface="Roboto" charset="0"/>
              </a:rPr>
              <a:t>Thuật</a:t>
            </a:r>
            <a:r>
              <a:rPr lang="en-US" sz="2400">
                <a:solidFill>
                  <a:schemeClr val="accent2">
                    <a:lumMod val="50000"/>
                  </a:schemeClr>
                </a:solidFill>
                <a:ea typeface="Roboto" charset="0"/>
                <a:cs typeface="Roboto" charset="0"/>
              </a:rPr>
              <a:t> </a:t>
            </a:r>
            <a:r>
              <a:rPr lang="en-US" sz="2400" err="1">
                <a:solidFill>
                  <a:schemeClr val="accent2">
                    <a:lumMod val="50000"/>
                  </a:schemeClr>
                </a:solidFill>
                <a:ea typeface="Roboto" charset="0"/>
                <a:cs typeface="Roboto" charset="0"/>
              </a:rPr>
              <a:t>toán</a:t>
            </a:r>
            <a:r>
              <a:rPr lang="en-US" sz="2400">
                <a:solidFill>
                  <a:schemeClr val="accent2">
                    <a:lumMod val="50000"/>
                  </a:schemeClr>
                </a:solidFill>
                <a:ea typeface="Roboto" charset="0"/>
                <a:cs typeface="Roboto" charset="0"/>
              </a:rPr>
              <a:t> </a:t>
            </a:r>
            <a:r>
              <a:rPr lang="en-US" sz="2400" err="1">
                <a:solidFill>
                  <a:schemeClr val="accent2">
                    <a:lumMod val="50000"/>
                  </a:schemeClr>
                </a:solidFill>
                <a:ea typeface="Roboto" charset="0"/>
                <a:cs typeface="Roboto" charset="0"/>
              </a:rPr>
              <a:t>Khons</a:t>
            </a:r>
            <a:r>
              <a:rPr lang="en-US" sz="2400">
                <a:solidFill>
                  <a:schemeClr val="accent2">
                    <a:lumMod val="50000"/>
                  </a:schemeClr>
                </a:solidFill>
                <a:ea typeface="Roboto" charset="0"/>
                <a:cs typeface="Roboto" charset="0"/>
              </a:rPr>
              <a:t> (Partitioning Technique 1)</a:t>
            </a:r>
          </a:p>
        </p:txBody>
      </p:sp>
      <p:sp>
        <p:nvSpPr>
          <p:cNvPr id="18" name="TextBox 8">
            <a:extLst>
              <a:ext uri="{FF2B5EF4-FFF2-40B4-BE49-F238E27FC236}">
                <a16:creationId xmlns:a16="http://schemas.microsoft.com/office/drawing/2014/main" id="{A34525A7-7D6D-4499-84BD-6BF621FE6C9D}"/>
              </a:ext>
            </a:extLst>
          </p:cNvPr>
          <p:cNvSpPr txBox="1"/>
          <p:nvPr/>
        </p:nvSpPr>
        <p:spPr>
          <a:xfrm>
            <a:off x="98916" y="1297074"/>
            <a:ext cx="11518120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/>
            <a:r>
              <a:rPr lang="en-US" sz="2000" b="1" spc="3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Partitioning Technique</a:t>
            </a:r>
          </a:p>
          <a:p>
            <a:pPr algn="just"/>
            <a:r>
              <a:rPr lang="en-US" sz="2000" spc="3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	</a:t>
            </a:r>
          </a:p>
        </p:txBody>
      </p:sp>
      <p:graphicFrame>
        <p:nvGraphicFramePr>
          <p:cNvPr id="2" name="Bảng 1">
            <a:extLst>
              <a:ext uri="{FF2B5EF4-FFF2-40B4-BE49-F238E27FC236}">
                <a16:creationId xmlns:a16="http://schemas.microsoft.com/office/drawing/2014/main" id="{568485B9-505D-4B42-A9F2-230A22594C1A}"/>
              </a:ext>
            </a:extLst>
          </p:cNvPr>
          <p:cNvGraphicFramePr>
            <a:graphicFrameLocks noGrp="1"/>
          </p:cNvGraphicFramePr>
          <p:nvPr/>
        </p:nvGraphicFramePr>
        <p:xfrm>
          <a:off x="1383113" y="3180492"/>
          <a:ext cx="5378825" cy="311007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164863">
                  <a:extLst>
                    <a:ext uri="{9D8B030D-6E8A-4147-A177-3AD203B41FA5}">
                      <a16:colId xmlns:a16="http://schemas.microsoft.com/office/drawing/2014/main" val="2492865245"/>
                    </a:ext>
                  </a:extLst>
                </a:gridCol>
                <a:gridCol w="2354887">
                  <a:extLst>
                    <a:ext uri="{9D8B030D-6E8A-4147-A177-3AD203B41FA5}">
                      <a16:colId xmlns:a16="http://schemas.microsoft.com/office/drawing/2014/main" val="2566899474"/>
                    </a:ext>
                  </a:extLst>
                </a:gridCol>
                <a:gridCol w="1859075">
                  <a:extLst>
                    <a:ext uri="{9D8B030D-6E8A-4147-A177-3AD203B41FA5}">
                      <a16:colId xmlns:a16="http://schemas.microsoft.com/office/drawing/2014/main" val="1375623181"/>
                    </a:ext>
                  </a:extLst>
                </a:gridCol>
              </a:tblGrid>
              <a:tr h="81807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600" kern="1400">
                          <a:effectLst/>
                        </a:rPr>
                        <a:t>Content/ document</a:t>
                      </a:r>
                      <a:endParaRPr lang="en-US" sz="1600" kern="1400">
                        <a:solidFill>
                          <a:srgbClr val="21212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600" kern="1400" err="1">
                          <a:effectLst/>
                        </a:rPr>
                        <a:t>ind</a:t>
                      </a:r>
                      <a:r>
                        <a:rPr lang="en-US" sz="1600" kern="1400">
                          <a:effectLst/>
                        </a:rPr>
                        <a:t> </a:t>
                      </a: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600" kern="1400">
                          <a:effectLst/>
                        </a:rPr>
                        <a:t>(identifier document)</a:t>
                      </a:r>
                      <a:endParaRPr lang="en-US" sz="1600" kern="1400">
                        <a:solidFill>
                          <a:srgbClr val="21212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600" kern="1400">
                          <a:effectLst/>
                        </a:rPr>
                        <a:t>Keyword</a:t>
                      </a:r>
                      <a:endParaRPr lang="en-US" sz="1600" kern="1400">
                        <a:solidFill>
                          <a:srgbClr val="21212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006023017"/>
                  </a:ext>
                </a:extLst>
              </a:tr>
              <a:tr h="45840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600" kern="1400">
                          <a:effectLst/>
                        </a:rPr>
                        <a:t>D1</a:t>
                      </a:r>
                      <a:endParaRPr lang="en-US" sz="1600" kern="1400">
                        <a:solidFill>
                          <a:srgbClr val="21212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400">
                          <a:effectLst/>
                        </a:rPr>
                        <a:t>1</a:t>
                      </a:r>
                      <a:endParaRPr lang="en-US" sz="1600" kern="1400">
                        <a:solidFill>
                          <a:srgbClr val="21212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600" kern="1400">
                          <a:effectLst/>
                        </a:rPr>
                        <a:t>w1, w2, w3</a:t>
                      </a:r>
                      <a:endParaRPr lang="en-US" sz="1600" kern="1400">
                        <a:solidFill>
                          <a:srgbClr val="21212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73375104"/>
                  </a:ext>
                </a:extLst>
              </a:tr>
              <a:tr h="45840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600" kern="1400">
                          <a:effectLst/>
                        </a:rPr>
                        <a:t>D2</a:t>
                      </a:r>
                      <a:endParaRPr lang="en-US" sz="1600" kern="1400">
                        <a:solidFill>
                          <a:srgbClr val="21212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600" kern="1400">
                          <a:effectLst/>
                        </a:rPr>
                        <a:t>2</a:t>
                      </a:r>
                      <a:endParaRPr lang="en-US" sz="1600" kern="1400">
                        <a:solidFill>
                          <a:srgbClr val="21212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600" kern="1400">
                          <a:effectLst/>
                        </a:rPr>
                        <a:t>w4, w5</a:t>
                      </a:r>
                      <a:endParaRPr lang="en-US" sz="1600" kern="1400">
                        <a:solidFill>
                          <a:srgbClr val="21212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843219505"/>
                  </a:ext>
                </a:extLst>
              </a:tr>
              <a:tr h="45840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600" kern="1400">
                          <a:effectLst/>
                        </a:rPr>
                        <a:t>D3</a:t>
                      </a:r>
                      <a:endParaRPr lang="en-US" sz="1600" kern="1400">
                        <a:solidFill>
                          <a:srgbClr val="21212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600" kern="1400">
                          <a:effectLst/>
                        </a:rPr>
                        <a:t>3</a:t>
                      </a:r>
                      <a:endParaRPr lang="en-US" sz="1600" kern="1400">
                        <a:solidFill>
                          <a:srgbClr val="21212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600" kern="1400">
                          <a:effectLst/>
                        </a:rPr>
                        <a:t>w1, w3, w4, w6</a:t>
                      </a:r>
                      <a:endParaRPr lang="en-US" sz="1600" kern="1400">
                        <a:solidFill>
                          <a:srgbClr val="21212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197089843"/>
                  </a:ext>
                </a:extLst>
              </a:tr>
              <a:tr h="45840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600" kern="1400">
                          <a:effectLst/>
                        </a:rPr>
                        <a:t>D4</a:t>
                      </a:r>
                      <a:endParaRPr lang="en-US" sz="1600" kern="1400">
                        <a:solidFill>
                          <a:srgbClr val="21212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600" kern="1400">
                          <a:effectLst/>
                        </a:rPr>
                        <a:t>4</a:t>
                      </a:r>
                      <a:endParaRPr lang="en-US" sz="1600" kern="1400">
                        <a:solidFill>
                          <a:srgbClr val="21212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600" kern="1400">
                          <a:effectLst/>
                        </a:rPr>
                        <a:t>w2, w3. w7</a:t>
                      </a:r>
                      <a:endParaRPr lang="en-US" sz="1600" kern="1400">
                        <a:solidFill>
                          <a:srgbClr val="21212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308755923"/>
                  </a:ext>
                </a:extLst>
              </a:tr>
              <a:tr h="45840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600" kern="1400">
                          <a:effectLst/>
                        </a:rPr>
                        <a:t>D5</a:t>
                      </a:r>
                      <a:endParaRPr lang="en-US" sz="1600" kern="1400">
                        <a:solidFill>
                          <a:srgbClr val="21212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600" kern="1400">
                          <a:effectLst/>
                        </a:rPr>
                        <a:t>5</a:t>
                      </a:r>
                      <a:endParaRPr lang="en-US" sz="1600" kern="1400">
                        <a:solidFill>
                          <a:srgbClr val="21212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600" kern="1400">
                          <a:effectLst/>
                        </a:rPr>
                        <a:t>w6, w8, w9, w10</a:t>
                      </a:r>
                      <a:endParaRPr lang="en-US" sz="1600" kern="1400">
                        <a:solidFill>
                          <a:srgbClr val="21212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150726382"/>
                  </a:ext>
                </a:extLst>
              </a:tr>
            </a:tbl>
          </a:graphicData>
        </a:graphic>
      </p:graphicFrame>
      <p:graphicFrame>
        <p:nvGraphicFramePr>
          <p:cNvPr id="3" name="Bảng 2">
            <a:extLst>
              <a:ext uri="{FF2B5EF4-FFF2-40B4-BE49-F238E27FC236}">
                <a16:creationId xmlns:a16="http://schemas.microsoft.com/office/drawing/2014/main" id="{CD04D827-E567-469D-B5FB-513763D08A2F}"/>
              </a:ext>
            </a:extLst>
          </p:cNvPr>
          <p:cNvGraphicFramePr>
            <a:graphicFrameLocks noGrp="1"/>
          </p:cNvGraphicFramePr>
          <p:nvPr/>
        </p:nvGraphicFramePr>
        <p:xfrm>
          <a:off x="7717108" y="2449986"/>
          <a:ext cx="3024833" cy="391627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07946">
                  <a:extLst>
                    <a:ext uri="{9D8B030D-6E8A-4147-A177-3AD203B41FA5}">
                      <a16:colId xmlns:a16="http://schemas.microsoft.com/office/drawing/2014/main" val="4177299945"/>
                    </a:ext>
                  </a:extLst>
                </a:gridCol>
                <a:gridCol w="1616887">
                  <a:extLst>
                    <a:ext uri="{9D8B030D-6E8A-4147-A177-3AD203B41FA5}">
                      <a16:colId xmlns:a16="http://schemas.microsoft.com/office/drawing/2014/main" val="2863033341"/>
                    </a:ext>
                  </a:extLst>
                </a:gridCol>
              </a:tblGrid>
              <a:tr h="35602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600" kern="1400">
                          <a:effectLst/>
                        </a:rPr>
                        <a:t>Keyword</a:t>
                      </a:r>
                      <a:endParaRPr lang="en-US" sz="1600" kern="1400">
                        <a:solidFill>
                          <a:srgbClr val="21212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600" kern="1400">
                          <a:effectLst/>
                        </a:rPr>
                        <a:t>ind</a:t>
                      </a:r>
                      <a:endParaRPr lang="en-US" sz="1600" kern="1400">
                        <a:solidFill>
                          <a:srgbClr val="21212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771896560"/>
                  </a:ext>
                </a:extLst>
              </a:tr>
              <a:tr h="35602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600" kern="1400">
                          <a:effectLst/>
                        </a:rPr>
                        <a:t>W1</a:t>
                      </a:r>
                      <a:endParaRPr lang="en-US" sz="1600" kern="1400">
                        <a:solidFill>
                          <a:srgbClr val="21212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600" kern="1400">
                          <a:effectLst/>
                        </a:rPr>
                        <a:t>1, 3</a:t>
                      </a:r>
                      <a:endParaRPr lang="en-US" sz="1600" kern="1400">
                        <a:solidFill>
                          <a:srgbClr val="21212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177703904"/>
                  </a:ext>
                </a:extLst>
              </a:tr>
              <a:tr h="35602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600" kern="1400">
                          <a:effectLst/>
                        </a:rPr>
                        <a:t>W2</a:t>
                      </a:r>
                      <a:endParaRPr lang="en-US" sz="1600" kern="1400">
                        <a:solidFill>
                          <a:srgbClr val="21212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600" kern="1400">
                          <a:effectLst/>
                        </a:rPr>
                        <a:t>1, 4</a:t>
                      </a:r>
                      <a:endParaRPr lang="en-US" sz="1600" kern="1400">
                        <a:solidFill>
                          <a:srgbClr val="21212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187208388"/>
                  </a:ext>
                </a:extLst>
              </a:tr>
              <a:tr h="35602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600" kern="1400">
                          <a:effectLst/>
                        </a:rPr>
                        <a:t>W3</a:t>
                      </a:r>
                      <a:endParaRPr lang="en-US" sz="1600" kern="1400">
                        <a:solidFill>
                          <a:srgbClr val="21212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600" kern="1400">
                          <a:effectLst/>
                        </a:rPr>
                        <a:t>1, 3, 4</a:t>
                      </a:r>
                      <a:endParaRPr lang="en-US" sz="1600" kern="1400">
                        <a:solidFill>
                          <a:srgbClr val="21212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470788903"/>
                  </a:ext>
                </a:extLst>
              </a:tr>
              <a:tr h="35602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600" kern="1400">
                          <a:effectLst/>
                        </a:rPr>
                        <a:t>W4</a:t>
                      </a:r>
                      <a:endParaRPr lang="en-US" sz="1600" kern="1400">
                        <a:solidFill>
                          <a:srgbClr val="21212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600" kern="1400">
                          <a:effectLst/>
                        </a:rPr>
                        <a:t>2, 3</a:t>
                      </a:r>
                      <a:endParaRPr lang="en-US" sz="1600" kern="1400">
                        <a:solidFill>
                          <a:srgbClr val="21212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716539432"/>
                  </a:ext>
                </a:extLst>
              </a:tr>
              <a:tr h="35602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600" kern="1400">
                          <a:effectLst/>
                        </a:rPr>
                        <a:t>W5</a:t>
                      </a:r>
                      <a:endParaRPr lang="en-US" sz="1600" kern="1400">
                        <a:solidFill>
                          <a:srgbClr val="21212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600" kern="1400">
                          <a:effectLst/>
                        </a:rPr>
                        <a:t>2</a:t>
                      </a:r>
                      <a:endParaRPr lang="en-US" sz="1600" kern="1400">
                        <a:solidFill>
                          <a:srgbClr val="21212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246981026"/>
                  </a:ext>
                </a:extLst>
              </a:tr>
              <a:tr h="35602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600" kern="1400">
                          <a:effectLst/>
                        </a:rPr>
                        <a:t>W6</a:t>
                      </a:r>
                      <a:endParaRPr lang="en-US" sz="1600" kern="1400">
                        <a:solidFill>
                          <a:srgbClr val="21212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600" kern="1400">
                          <a:effectLst/>
                        </a:rPr>
                        <a:t>3, 5</a:t>
                      </a:r>
                      <a:endParaRPr lang="en-US" sz="1600" kern="1400">
                        <a:solidFill>
                          <a:srgbClr val="21212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376032279"/>
                  </a:ext>
                </a:extLst>
              </a:tr>
              <a:tr h="35602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600" kern="1400">
                          <a:effectLst/>
                        </a:rPr>
                        <a:t>W7</a:t>
                      </a:r>
                      <a:endParaRPr lang="en-US" sz="1600" kern="1400">
                        <a:solidFill>
                          <a:srgbClr val="21212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600" kern="1400">
                          <a:effectLst/>
                        </a:rPr>
                        <a:t>4</a:t>
                      </a:r>
                      <a:endParaRPr lang="en-US" sz="1600" kern="1400">
                        <a:solidFill>
                          <a:srgbClr val="21212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55752606"/>
                  </a:ext>
                </a:extLst>
              </a:tr>
              <a:tr h="35602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600" kern="1400">
                          <a:effectLst/>
                        </a:rPr>
                        <a:t>W8</a:t>
                      </a:r>
                      <a:endParaRPr lang="en-US" sz="1600" kern="1400">
                        <a:solidFill>
                          <a:srgbClr val="21212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600" kern="1400">
                          <a:effectLst/>
                        </a:rPr>
                        <a:t>5</a:t>
                      </a:r>
                      <a:endParaRPr lang="en-US" sz="1600" kern="1400">
                        <a:solidFill>
                          <a:srgbClr val="21212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248761591"/>
                  </a:ext>
                </a:extLst>
              </a:tr>
              <a:tr h="35602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600" kern="1400">
                          <a:effectLst/>
                        </a:rPr>
                        <a:t>W9</a:t>
                      </a:r>
                      <a:endParaRPr lang="en-US" sz="1600" kern="1400">
                        <a:solidFill>
                          <a:srgbClr val="21212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600" kern="1400">
                          <a:effectLst/>
                        </a:rPr>
                        <a:t>5</a:t>
                      </a:r>
                      <a:endParaRPr lang="en-US" sz="1600" kern="1400">
                        <a:solidFill>
                          <a:srgbClr val="21212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831774530"/>
                  </a:ext>
                </a:extLst>
              </a:tr>
              <a:tr h="35602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600" kern="1400">
                          <a:effectLst/>
                        </a:rPr>
                        <a:t>W10</a:t>
                      </a:r>
                      <a:endParaRPr lang="en-US" sz="1600" kern="1400">
                        <a:solidFill>
                          <a:srgbClr val="21212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600" kern="1400">
                          <a:effectLst/>
                        </a:rPr>
                        <a:t>5</a:t>
                      </a:r>
                      <a:endParaRPr lang="en-US" sz="1600" kern="1400">
                        <a:solidFill>
                          <a:srgbClr val="21212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502556093"/>
                  </a:ext>
                </a:extLst>
              </a:tr>
            </a:tbl>
          </a:graphicData>
        </a:graphic>
      </p:graphicFrame>
      <p:sp>
        <p:nvSpPr>
          <p:cNvPr id="47" name="Hộp Văn bản 46">
            <a:extLst>
              <a:ext uri="{FF2B5EF4-FFF2-40B4-BE49-F238E27FC236}">
                <a16:creationId xmlns:a16="http://schemas.microsoft.com/office/drawing/2014/main" id="{9D67085C-7E75-4570-831C-A7967434B7D4}"/>
              </a:ext>
            </a:extLst>
          </p:cNvPr>
          <p:cNvSpPr txBox="1"/>
          <p:nvPr/>
        </p:nvSpPr>
        <p:spPr>
          <a:xfrm>
            <a:off x="8256871" y="6366261"/>
            <a:ext cx="22672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err="1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Bảng</a:t>
            </a:r>
            <a:r>
              <a:rPr lang="en-US" sz="180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Inverted index</a:t>
            </a:r>
            <a:endParaRPr lang="en-U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5" name="Đường kết nối Mũi tên Thẳng 4">
            <a:extLst>
              <a:ext uri="{FF2B5EF4-FFF2-40B4-BE49-F238E27FC236}">
                <a16:creationId xmlns:a16="http://schemas.microsoft.com/office/drawing/2014/main" id="{933FF1DF-536E-49D3-BEEE-1B744548F713}"/>
              </a:ext>
            </a:extLst>
          </p:cNvPr>
          <p:cNvCxnSpPr/>
          <p:nvPr/>
        </p:nvCxnSpPr>
        <p:spPr>
          <a:xfrm>
            <a:off x="7011095" y="4957931"/>
            <a:ext cx="4481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Hình chữ nhật 47">
            <a:extLst>
              <a:ext uri="{FF2B5EF4-FFF2-40B4-BE49-F238E27FC236}">
                <a16:creationId xmlns:a16="http://schemas.microsoft.com/office/drawing/2014/main" id="{6868B4A6-112C-44C9-8ECC-F499E35686EA}"/>
              </a:ext>
            </a:extLst>
          </p:cNvPr>
          <p:cNvSpPr/>
          <p:nvPr/>
        </p:nvSpPr>
        <p:spPr>
          <a:xfrm>
            <a:off x="0" y="-1"/>
            <a:ext cx="12192000" cy="638175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75000"/>
              </a:schemeClr>
            </a:solidFill>
          </a:ln>
          <a:effectLst>
            <a:softEdge rad="3175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Hình chữ nhật 48">
            <a:extLst>
              <a:ext uri="{FF2B5EF4-FFF2-40B4-BE49-F238E27FC236}">
                <a16:creationId xmlns:a16="http://schemas.microsoft.com/office/drawing/2014/main" id="{CD5CAB07-7F79-481D-9812-7BDC4D83A6D8}"/>
              </a:ext>
            </a:extLst>
          </p:cNvPr>
          <p:cNvSpPr/>
          <p:nvPr/>
        </p:nvSpPr>
        <p:spPr>
          <a:xfrm>
            <a:off x="0" y="-1"/>
            <a:ext cx="12192000" cy="638175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75000"/>
              </a:schemeClr>
            </a:solidFill>
          </a:ln>
          <a:effectLst>
            <a:softEdge rad="3175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85A2DE-4ED2-4F0F-9DDD-A2551BABD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C6220-5288-4181-BC71-CF33DA912F5D}" type="slidenum">
              <a:rPr lang="en-ID" smtClean="0"/>
              <a:t>20</a:t>
            </a:fld>
            <a:endParaRPr lang="en-ID"/>
          </a:p>
        </p:txBody>
      </p:sp>
      <p:sp>
        <p:nvSpPr>
          <p:cNvPr id="45" name="Hộp Văn bản 44">
            <a:extLst>
              <a:ext uri="{FF2B5EF4-FFF2-40B4-BE49-F238E27FC236}">
                <a16:creationId xmlns:a16="http://schemas.microsoft.com/office/drawing/2014/main" id="{89DCDF65-9F5D-4F88-A873-4DAC112B5DA6}"/>
              </a:ext>
            </a:extLst>
          </p:cNvPr>
          <p:cNvSpPr txBox="1"/>
          <p:nvPr/>
        </p:nvSpPr>
        <p:spPr>
          <a:xfrm>
            <a:off x="3006025" y="6366261"/>
            <a:ext cx="22672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u="none" strike="noStrike" err="1"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Bảng</a:t>
            </a:r>
            <a:r>
              <a:rPr lang="en-US" b="0" i="0" u="none" strike="noStrike"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 Forward index</a:t>
            </a:r>
            <a:r>
              <a:rPr lang="en-US" b="0" i="0"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​</a:t>
            </a:r>
            <a:endParaRPr lang="en-US"/>
          </a:p>
        </p:txBody>
      </p:sp>
      <p:sp>
        <p:nvSpPr>
          <p:cNvPr id="70" name="Hộp Văn bản 69">
            <a:extLst>
              <a:ext uri="{FF2B5EF4-FFF2-40B4-BE49-F238E27FC236}">
                <a16:creationId xmlns:a16="http://schemas.microsoft.com/office/drawing/2014/main" id="{120F4810-2E5C-42D0-935E-495DBDEDEF69}"/>
              </a:ext>
            </a:extLst>
          </p:cNvPr>
          <p:cNvSpPr txBox="1"/>
          <p:nvPr/>
        </p:nvSpPr>
        <p:spPr>
          <a:xfrm>
            <a:off x="98916" y="1677446"/>
            <a:ext cx="3061335" cy="9188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rtl="0" fontAlgn="base"/>
            <a:r>
              <a:rPr lang="en-US" b="0" i="0" u="none" strike="noStrike">
                <a:solidFill>
                  <a:srgbClr val="404040"/>
                </a:solidFill>
                <a:effectLst/>
                <a:latin typeface="Tahoma" panose="020B0604030504040204" pitchFamily="34" charset="0"/>
              </a:rPr>
              <a:t>Forward Index: </a:t>
            </a:r>
            <a:r>
              <a:rPr lang="en-US" b="0" i="0"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​</a:t>
            </a:r>
            <a:endParaRPr lang="en-US" b="0" i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pPr algn="just" rtl="0" fontAlgn="base"/>
            <a:r>
              <a:rPr lang="en-US" b="0" i="0" u="none" strike="noStrike" err="1">
                <a:solidFill>
                  <a:srgbClr val="404040"/>
                </a:solidFill>
                <a:effectLst/>
                <a:latin typeface="Tahoma" panose="020B0604030504040204" pitchFamily="34" charset="0"/>
              </a:rPr>
              <a:t>Hiệu</a:t>
            </a:r>
            <a:r>
              <a:rPr lang="en-US" b="0" i="0" u="none" strike="noStrike">
                <a:solidFill>
                  <a:srgbClr val="404040"/>
                </a:solidFill>
                <a:effectLst/>
                <a:latin typeface="Tahoma" panose="020B0604030504040204" pitchFamily="34" charset="0"/>
              </a:rPr>
              <a:t> </a:t>
            </a:r>
            <a:r>
              <a:rPr lang="en-US" b="0" i="0" u="none" strike="noStrike" err="1">
                <a:solidFill>
                  <a:srgbClr val="404040"/>
                </a:solidFill>
                <a:effectLst/>
                <a:latin typeface="Tahoma" panose="020B0604030504040204" pitchFamily="34" charset="0"/>
              </a:rPr>
              <a:t>quả</a:t>
            </a:r>
            <a:r>
              <a:rPr lang="en-US" b="0" i="0" u="none" strike="noStrike">
                <a:solidFill>
                  <a:srgbClr val="404040"/>
                </a:solidFill>
                <a:effectLst/>
                <a:latin typeface="Tahoma" panose="020B0604030504040204" pitchFamily="34" charset="0"/>
              </a:rPr>
              <a:t> </a:t>
            </a:r>
            <a:r>
              <a:rPr lang="en-US" b="0" i="0" u="none" strike="noStrike" err="1">
                <a:solidFill>
                  <a:srgbClr val="404040"/>
                </a:solidFill>
                <a:effectLst/>
                <a:latin typeface="Tahoma" panose="020B0604030504040204" pitchFamily="34" charset="0"/>
              </a:rPr>
              <a:t>tìm</a:t>
            </a:r>
            <a:r>
              <a:rPr lang="en-US" b="0" i="0" u="none" strike="noStrike">
                <a:solidFill>
                  <a:srgbClr val="404040"/>
                </a:solidFill>
                <a:effectLst/>
                <a:latin typeface="Tahoma" panose="020B0604030504040204" pitchFamily="34" charset="0"/>
              </a:rPr>
              <a:t> </a:t>
            </a:r>
            <a:r>
              <a:rPr lang="en-US" b="0" i="0" u="none" strike="noStrike" err="1">
                <a:solidFill>
                  <a:srgbClr val="404040"/>
                </a:solidFill>
                <a:effectLst/>
                <a:latin typeface="Tahoma" panose="020B0604030504040204" pitchFamily="34" charset="0"/>
              </a:rPr>
              <a:t>kiếm</a:t>
            </a:r>
            <a:r>
              <a:rPr lang="en-US" b="0" i="0" u="none" strike="noStrike">
                <a:solidFill>
                  <a:srgbClr val="404040"/>
                </a:solidFill>
                <a:effectLst/>
                <a:latin typeface="Tahoma" panose="020B0604030504040204" pitchFamily="34" charset="0"/>
              </a:rPr>
              <a:t>: </a:t>
            </a:r>
            <a:r>
              <a:rPr lang="en-US" b="0" i="0" u="none" strike="noStrike" err="1">
                <a:solidFill>
                  <a:srgbClr val="404040"/>
                </a:solidFill>
                <a:effectLst/>
                <a:latin typeface="Tahoma" panose="020B0604030504040204" pitchFamily="34" charset="0"/>
              </a:rPr>
              <a:t>kém</a:t>
            </a:r>
            <a:r>
              <a:rPr lang="en-US" b="0" i="0"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​</a:t>
            </a:r>
            <a:endParaRPr lang="en-US" b="0" i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pPr algn="just" rtl="0" fontAlgn="base"/>
            <a:r>
              <a:rPr lang="en-US" b="0" i="0" u="none" strike="noStrike" err="1">
                <a:solidFill>
                  <a:srgbClr val="404040"/>
                </a:solidFill>
                <a:effectLst/>
                <a:latin typeface="Tahoma" panose="020B0604030504040204" pitchFamily="34" charset="0"/>
              </a:rPr>
              <a:t>Hiệu</a:t>
            </a:r>
            <a:r>
              <a:rPr lang="en-US" b="0" i="0" u="none" strike="noStrike">
                <a:solidFill>
                  <a:srgbClr val="404040"/>
                </a:solidFill>
                <a:effectLst/>
                <a:latin typeface="Tahoma" panose="020B0604030504040204" pitchFamily="34" charset="0"/>
              </a:rPr>
              <a:t> </a:t>
            </a:r>
            <a:r>
              <a:rPr lang="en-US" b="0" i="0" u="none" strike="noStrike" err="1">
                <a:solidFill>
                  <a:srgbClr val="404040"/>
                </a:solidFill>
                <a:effectLst/>
                <a:latin typeface="Tahoma" panose="020B0604030504040204" pitchFamily="34" charset="0"/>
              </a:rPr>
              <a:t>quả</a:t>
            </a:r>
            <a:r>
              <a:rPr lang="en-US" b="0" i="0" u="none" strike="noStrike">
                <a:solidFill>
                  <a:srgbClr val="404040"/>
                </a:solidFill>
                <a:effectLst/>
                <a:latin typeface="Tahoma" panose="020B0604030504040204" pitchFamily="34" charset="0"/>
              </a:rPr>
              <a:t> </a:t>
            </a:r>
            <a:r>
              <a:rPr lang="en-US" b="0" i="0" u="none" strike="noStrike" err="1">
                <a:solidFill>
                  <a:srgbClr val="404040"/>
                </a:solidFill>
                <a:effectLst/>
                <a:latin typeface="Tahoma" panose="020B0604030504040204" pitchFamily="34" charset="0"/>
              </a:rPr>
              <a:t>cập</a:t>
            </a:r>
            <a:r>
              <a:rPr lang="en-US" b="0" i="0" u="none" strike="noStrike">
                <a:solidFill>
                  <a:srgbClr val="404040"/>
                </a:solidFill>
                <a:effectLst/>
                <a:latin typeface="Tahoma" panose="020B0604030504040204" pitchFamily="34" charset="0"/>
              </a:rPr>
              <a:t> </a:t>
            </a:r>
            <a:r>
              <a:rPr lang="en-US" b="0" i="0" u="none" strike="noStrike" err="1">
                <a:solidFill>
                  <a:srgbClr val="404040"/>
                </a:solidFill>
                <a:effectLst/>
                <a:latin typeface="Tahoma" panose="020B0604030504040204" pitchFamily="34" charset="0"/>
              </a:rPr>
              <a:t>nhật</a:t>
            </a:r>
            <a:r>
              <a:rPr lang="en-US" b="0" i="0" u="none" strike="noStrike">
                <a:solidFill>
                  <a:srgbClr val="404040"/>
                </a:solidFill>
                <a:effectLst/>
                <a:latin typeface="Tahoma" panose="020B0604030504040204" pitchFamily="34" charset="0"/>
              </a:rPr>
              <a:t>: </a:t>
            </a:r>
            <a:r>
              <a:rPr lang="en-US" b="0" i="0" u="none" strike="noStrike" err="1">
                <a:solidFill>
                  <a:srgbClr val="404040"/>
                </a:solidFill>
                <a:effectLst/>
                <a:latin typeface="Tahoma" panose="020B0604030504040204" pitchFamily="34" charset="0"/>
              </a:rPr>
              <a:t>tốt</a:t>
            </a:r>
            <a:r>
              <a:rPr lang="en-US" b="0" i="0"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​</a:t>
            </a:r>
            <a:endParaRPr lang="en-US" b="0" i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72" name="Hộp Văn bản 71">
            <a:extLst>
              <a:ext uri="{FF2B5EF4-FFF2-40B4-BE49-F238E27FC236}">
                <a16:creationId xmlns:a16="http://schemas.microsoft.com/office/drawing/2014/main" id="{18385C0E-63CC-4FC3-83CF-6CAB33DBD96A}"/>
              </a:ext>
            </a:extLst>
          </p:cNvPr>
          <p:cNvSpPr txBox="1"/>
          <p:nvPr/>
        </p:nvSpPr>
        <p:spPr>
          <a:xfrm>
            <a:off x="2920435" y="1627592"/>
            <a:ext cx="625221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rtl="0" fontAlgn="base"/>
            <a:r>
              <a:rPr lang="en-US" b="0" i="0" u="none" strike="noStrike">
                <a:solidFill>
                  <a:srgbClr val="404040"/>
                </a:solidFill>
                <a:effectLst/>
                <a:latin typeface="Tahoma" panose="020B0604030504040204" pitchFamily="34" charset="0"/>
              </a:rPr>
              <a:t>Inverted Index: </a:t>
            </a:r>
            <a:r>
              <a:rPr lang="en-US" b="0" i="0"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​</a:t>
            </a:r>
            <a:endParaRPr lang="en-US" b="0" i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pPr algn="just" rtl="0" fontAlgn="base"/>
            <a:r>
              <a:rPr lang="en-US" b="0" i="0" u="none" strike="noStrike" err="1">
                <a:solidFill>
                  <a:srgbClr val="404040"/>
                </a:solidFill>
                <a:effectLst/>
                <a:latin typeface="Tahoma" panose="020B0604030504040204" pitchFamily="34" charset="0"/>
              </a:rPr>
              <a:t>Hiệu</a:t>
            </a:r>
            <a:r>
              <a:rPr lang="en-US" b="0" i="0" u="none" strike="noStrike">
                <a:solidFill>
                  <a:srgbClr val="404040"/>
                </a:solidFill>
                <a:effectLst/>
                <a:latin typeface="Tahoma" panose="020B0604030504040204" pitchFamily="34" charset="0"/>
              </a:rPr>
              <a:t> </a:t>
            </a:r>
            <a:r>
              <a:rPr lang="en-US" b="0" i="0" u="none" strike="noStrike" err="1">
                <a:solidFill>
                  <a:srgbClr val="404040"/>
                </a:solidFill>
                <a:effectLst/>
                <a:latin typeface="Tahoma" panose="020B0604030504040204" pitchFamily="34" charset="0"/>
              </a:rPr>
              <a:t>quả</a:t>
            </a:r>
            <a:r>
              <a:rPr lang="en-US" b="0" i="0" u="none" strike="noStrike">
                <a:solidFill>
                  <a:srgbClr val="404040"/>
                </a:solidFill>
                <a:effectLst/>
                <a:latin typeface="Tahoma" panose="020B0604030504040204" pitchFamily="34" charset="0"/>
              </a:rPr>
              <a:t> </a:t>
            </a:r>
            <a:r>
              <a:rPr lang="en-US" b="0" i="0" u="none" strike="noStrike" err="1">
                <a:solidFill>
                  <a:srgbClr val="404040"/>
                </a:solidFill>
                <a:effectLst/>
                <a:latin typeface="Tahoma" panose="020B0604030504040204" pitchFamily="34" charset="0"/>
              </a:rPr>
              <a:t>tìm</a:t>
            </a:r>
            <a:r>
              <a:rPr lang="en-US" b="0" i="0" u="none" strike="noStrike">
                <a:solidFill>
                  <a:srgbClr val="404040"/>
                </a:solidFill>
                <a:effectLst/>
                <a:latin typeface="Tahoma" panose="020B0604030504040204" pitchFamily="34" charset="0"/>
              </a:rPr>
              <a:t> </a:t>
            </a:r>
            <a:r>
              <a:rPr lang="en-US" b="0" i="0" u="none" strike="noStrike" err="1">
                <a:solidFill>
                  <a:srgbClr val="404040"/>
                </a:solidFill>
                <a:effectLst/>
                <a:latin typeface="Tahoma" panose="020B0604030504040204" pitchFamily="34" charset="0"/>
              </a:rPr>
              <a:t>kiếm</a:t>
            </a:r>
            <a:r>
              <a:rPr lang="en-US" b="0" i="0" u="none" strike="noStrike">
                <a:solidFill>
                  <a:srgbClr val="404040"/>
                </a:solidFill>
                <a:effectLst/>
                <a:latin typeface="Tahoma" panose="020B0604030504040204" pitchFamily="34" charset="0"/>
              </a:rPr>
              <a:t>: </a:t>
            </a:r>
            <a:r>
              <a:rPr lang="en-US" b="0" i="0" u="none" strike="noStrike" err="1">
                <a:solidFill>
                  <a:srgbClr val="404040"/>
                </a:solidFill>
                <a:effectLst/>
                <a:latin typeface="Tahoma" panose="020B0604030504040204" pitchFamily="34" charset="0"/>
              </a:rPr>
              <a:t>tốt</a:t>
            </a:r>
            <a:r>
              <a:rPr lang="en-US" b="0" i="0"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​</a:t>
            </a:r>
            <a:endParaRPr lang="en-US" b="0" i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pPr algn="just" rtl="0" fontAlgn="base"/>
            <a:r>
              <a:rPr lang="en-US" b="0" i="0" u="none" strike="noStrike" err="1">
                <a:solidFill>
                  <a:srgbClr val="404040"/>
                </a:solidFill>
                <a:effectLst/>
                <a:latin typeface="Tahoma" panose="020B0604030504040204" pitchFamily="34" charset="0"/>
              </a:rPr>
              <a:t>Hiệu</a:t>
            </a:r>
            <a:r>
              <a:rPr lang="en-US" b="0" i="0" u="none" strike="noStrike">
                <a:solidFill>
                  <a:srgbClr val="404040"/>
                </a:solidFill>
                <a:effectLst/>
                <a:latin typeface="Tahoma" panose="020B0604030504040204" pitchFamily="34" charset="0"/>
              </a:rPr>
              <a:t> </a:t>
            </a:r>
            <a:r>
              <a:rPr lang="en-US" b="0" i="0" u="none" strike="noStrike" err="1">
                <a:solidFill>
                  <a:srgbClr val="404040"/>
                </a:solidFill>
                <a:effectLst/>
                <a:latin typeface="Tahoma" panose="020B0604030504040204" pitchFamily="34" charset="0"/>
              </a:rPr>
              <a:t>quả</a:t>
            </a:r>
            <a:r>
              <a:rPr lang="en-US" b="0" i="0" u="none" strike="noStrike">
                <a:solidFill>
                  <a:srgbClr val="404040"/>
                </a:solidFill>
                <a:effectLst/>
                <a:latin typeface="Tahoma" panose="020B0604030504040204" pitchFamily="34" charset="0"/>
              </a:rPr>
              <a:t> </a:t>
            </a:r>
            <a:r>
              <a:rPr lang="en-US" b="0" i="0" u="none" strike="noStrike" err="1">
                <a:solidFill>
                  <a:srgbClr val="404040"/>
                </a:solidFill>
                <a:effectLst/>
                <a:latin typeface="Tahoma" panose="020B0604030504040204" pitchFamily="34" charset="0"/>
              </a:rPr>
              <a:t>cập</a:t>
            </a:r>
            <a:r>
              <a:rPr lang="en-US" b="0" i="0" u="none" strike="noStrike">
                <a:solidFill>
                  <a:srgbClr val="404040"/>
                </a:solidFill>
                <a:effectLst/>
                <a:latin typeface="Tahoma" panose="020B0604030504040204" pitchFamily="34" charset="0"/>
              </a:rPr>
              <a:t> </a:t>
            </a:r>
            <a:r>
              <a:rPr lang="en-US" b="0" i="0" u="none" strike="noStrike" err="1">
                <a:solidFill>
                  <a:srgbClr val="404040"/>
                </a:solidFill>
                <a:effectLst/>
                <a:latin typeface="Tahoma" panose="020B0604030504040204" pitchFamily="34" charset="0"/>
              </a:rPr>
              <a:t>nhật</a:t>
            </a:r>
            <a:r>
              <a:rPr lang="en-US" b="0" i="0" u="none" strike="noStrike">
                <a:solidFill>
                  <a:srgbClr val="404040"/>
                </a:solidFill>
                <a:effectLst/>
                <a:latin typeface="Tahoma" panose="020B0604030504040204" pitchFamily="34" charset="0"/>
              </a:rPr>
              <a:t>: </a:t>
            </a:r>
            <a:r>
              <a:rPr lang="en-US" b="0" i="0" u="none" strike="noStrike" err="1">
                <a:solidFill>
                  <a:srgbClr val="404040"/>
                </a:solidFill>
                <a:effectLst/>
                <a:latin typeface="Tahoma" panose="020B0604030504040204" pitchFamily="34" charset="0"/>
              </a:rPr>
              <a:t>kém</a:t>
            </a:r>
            <a:r>
              <a:rPr lang="en-US" b="0" i="0"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​</a:t>
            </a:r>
            <a:endParaRPr lang="en-US" b="0" i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73" name="Hình chữ nhật 72">
            <a:extLst>
              <a:ext uri="{FF2B5EF4-FFF2-40B4-BE49-F238E27FC236}">
                <a16:creationId xmlns:a16="http://schemas.microsoft.com/office/drawing/2014/main" id="{F1A7C6ED-38A1-4D35-9156-0F03B938B04C}"/>
              </a:ext>
            </a:extLst>
          </p:cNvPr>
          <p:cNvSpPr/>
          <p:nvPr/>
        </p:nvSpPr>
        <p:spPr>
          <a:xfrm>
            <a:off x="0" y="-1"/>
            <a:ext cx="12192000" cy="638175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75000"/>
              </a:schemeClr>
            </a:solidFill>
          </a:ln>
          <a:effectLst>
            <a:softEdge rad="3175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Hình chữ nhật 73">
            <a:extLst>
              <a:ext uri="{FF2B5EF4-FFF2-40B4-BE49-F238E27FC236}">
                <a16:creationId xmlns:a16="http://schemas.microsoft.com/office/drawing/2014/main" id="{CEF5C0B3-8B46-4268-BB51-42C112D28E18}"/>
              </a:ext>
            </a:extLst>
          </p:cNvPr>
          <p:cNvSpPr/>
          <p:nvPr/>
        </p:nvSpPr>
        <p:spPr>
          <a:xfrm>
            <a:off x="0" y="-1"/>
            <a:ext cx="12192000" cy="638175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75000"/>
              </a:schemeClr>
            </a:solidFill>
          </a:ln>
          <a:effectLst>
            <a:softEdge rad="3175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Hình chữ nhật 74">
            <a:extLst>
              <a:ext uri="{FF2B5EF4-FFF2-40B4-BE49-F238E27FC236}">
                <a16:creationId xmlns:a16="http://schemas.microsoft.com/office/drawing/2014/main" id="{5B53EEC4-BAD1-4298-9A83-11BDAC89337E}"/>
              </a:ext>
            </a:extLst>
          </p:cNvPr>
          <p:cNvSpPr/>
          <p:nvPr/>
        </p:nvSpPr>
        <p:spPr>
          <a:xfrm>
            <a:off x="0" y="-1"/>
            <a:ext cx="12192000" cy="638175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75000"/>
              </a:schemeClr>
            </a:solidFill>
          </a:ln>
          <a:effectLst>
            <a:softEdge rad="3175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Hình chữ nhật 75">
            <a:extLst>
              <a:ext uri="{FF2B5EF4-FFF2-40B4-BE49-F238E27FC236}">
                <a16:creationId xmlns:a16="http://schemas.microsoft.com/office/drawing/2014/main" id="{8B8C7076-C5F9-4B46-B3B4-AA2D0B4A6080}"/>
              </a:ext>
            </a:extLst>
          </p:cNvPr>
          <p:cNvSpPr/>
          <p:nvPr/>
        </p:nvSpPr>
        <p:spPr>
          <a:xfrm>
            <a:off x="0" y="-1"/>
            <a:ext cx="12192000" cy="638175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75000"/>
              </a:schemeClr>
            </a:solidFill>
          </a:ln>
          <a:effectLst>
            <a:softEdge rad="3175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Hình chữ nhật 76">
            <a:extLst>
              <a:ext uri="{FF2B5EF4-FFF2-40B4-BE49-F238E27FC236}">
                <a16:creationId xmlns:a16="http://schemas.microsoft.com/office/drawing/2014/main" id="{A440FFFC-FE9C-405E-B0D0-41D499AEE808}"/>
              </a:ext>
            </a:extLst>
          </p:cNvPr>
          <p:cNvSpPr/>
          <p:nvPr/>
        </p:nvSpPr>
        <p:spPr>
          <a:xfrm>
            <a:off x="0" y="-1"/>
            <a:ext cx="12192000" cy="638175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75000"/>
              </a:schemeClr>
            </a:solidFill>
          </a:ln>
          <a:effectLst>
            <a:softEdge rad="3175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Hình chữ nhật 77">
            <a:extLst>
              <a:ext uri="{FF2B5EF4-FFF2-40B4-BE49-F238E27FC236}">
                <a16:creationId xmlns:a16="http://schemas.microsoft.com/office/drawing/2014/main" id="{6D83E3F7-0DA3-4B8A-BBDC-0B5D1C94D5EC}"/>
              </a:ext>
            </a:extLst>
          </p:cNvPr>
          <p:cNvSpPr/>
          <p:nvPr/>
        </p:nvSpPr>
        <p:spPr>
          <a:xfrm>
            <a:off x="0" y="-1"/>
            <a:ext cx="12192000" cy="638175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75000"/>
              </a:schemeClr>
            </a:solidFill>
          </a:ln>
          <a:effectLst>
            <a:softEdge rad="3175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Hình chữ nhật 78">
            <a:extLst>
              <a:ext uri="{FF2B5EF4-FFF2-40B4-BE49-F238E27FC236}">
                <a16:creationId xmlns:a16="http://schemas.microsoft.com/office/drawing/2014/main" id="{A5FA6C60-88DE-49E6-BB76-B225F044E0EC}"/>
              </a:ext>
            </a:extLst>
          </p:cNvPr>
          <p:cNvSpPr/>
          <p:nvPr/>
        </p:nvSpPr>
        <p:spPr>
          <a:xfrm>
            <a:off x="0" y="-1"/>
            <a:ext cx="12192000" cy="638175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75000"/>
              </a:schemeClr>
            </a:solidFill>
          </a:ln>
          <a:effectLst>
            <a:softEdge rad="3175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Hình chữ nhật 85">
            <a:extLst>
              <a:ext uri="{FF2B5EF4-FFF2-40B4-BE49-F238E27FC236}">
                <a16:creationId xmlns:a16="http://schemas.microsoft.com/office/drawing/2014/main" id="{49A87A83-BC1B-460F-A56F-9965BBF9E9ED}"/>
              </a:ext>
            </a:extLst>
          </p:cNvPr>
          <p:cNvSpPr/>
          <p:nvPr/>
        </p:nvSpPr>
        <p:spPr>
          <a:xfrm>
            <a:off x="0" y="-1"/>
            <a:ext cx="12192000" cy="638175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75000"/>
              </a:schemeClr>
            </a:solidFill>
          </a:ln>
          <a:effectLst>
            <a:softEdge rad="3175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Hình chữ nhật 86">
            <a:extLst>
              <a:ext uri="{FF2B5EF4-FFF2-40B4-BE49-F238E27FC236}">
                <a16:creationId xmlns:a16="http://schemas.microsoft.com/office/drawing/2014/main" id="{E54EDD3D-78AB-4853-A833-9AE2D5D0FF2A}"/>
              </a:ext>
            </a:extLst>
          </p:cNvPr>
          <p:cNvSpPr/>
          <p:nvPr/>
        </p:nvSpPr>
        <p:spPr>
          <a:xfrm>
            <a:off x="0" y="-1"/>
            <a:ext cx="12192000" cy="638175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75000"/>
              </a:schemeClr>
            </a:solidFill>
          </a:ln>
          <a:effectLst>
            <a:softEdge rad="3175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Hình chữ nhật 87">
            <a:extLst>
              <a:ext uri="{FF2B5EF4-FFF2-40B4-BE49-F238E27FC236}">
                <a16:creationId xmlns:a16="http://schemas.microsoft.com/office/drawing/2014/main" id="{8CB9A4E5-0D5D-4B47-AFE0-440D57FE5512}"/>
              </a:ext>
            </a:extLst>
          </p:cNvPr>
          <p:cNvSpPr/>
          <p:nvPr/>
        </p:nvSpPr>
        <p:spPr>
          <a:xfrm>
            <a:off x="0" y="-1"/>
            <a:ext cx="12192000" cy="638175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75000"/>
              </a:schemeClr>
            </a:solidFill>
          </a:ln>
          <a:effectLst>
            <a:softEdge rad="3175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3133352C-7600-4871-92E7-88BBC1751FE5}"/>
              </a:ext>
            </a:extLst>
          </p:cNvPr>
          <p:cNvGrpSpPr/>
          <p:nvPr/>
        </p:nvGrpSpPr>
        <p:grpSpPr>
          <a:xfrm>
            <a:off x="0" y="-1"/>
            <a:ext cx="1787869" cy="510221"/>
            <a:chOff x="0" y="-1"/>
            <a:chExt cx="1787869" cy="510221"/>
          </a:xfrm>
        </p:grpSpPr>
        <p:sp>
          <p:nvSpPr>
            <p:cNvPr id="51" name="TextBox 9">
              <a:extLst>
                <a:ext uri="{FF2B5EF4-FFF2-40B4-BE49-F238E27FC236}">
                  <a16:creationId xmlns:a16="http://schemas.microsoft.com/office/drawing/2014/main" id="{C50D9B07-3167-4863-9C08-865216402661}"/>
                </a:ext>
              </a:extLst>
            </p:cNvPr>
            <p:cNvSpPr txBox="1"/>
            <p:nvPr/>
          </p:nvSpPr>
          <p:spPr>
            <a:xfrm>
              <a:off x="0" y="-1"/>
              <a:ext cx="1787869" cy="3795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400" err="1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Giới</a:t>
              </a:r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 </a:t>
              </a:r>
              <a:r>
                <a:rPr lang="en-US" sz="1400" err="1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Saira Condensed" panose="020B0604020202020204" charset="0"/>
                </a:rPr>
                <a:t>thiệu</a:t>
              </a:r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 </a:t>
              </a:r>
              <a:r>
                <a:rPr lang="en-US" sz="1400" err="1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tổng</a:t>
              </a:r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 </a:t>
              </a:r>
              <a:r>
                <a:rPr lang="en-US" sz="1400" err="1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quan</a:t>
              </a:r>
              <a:endParaRPr lang="en-US" sz="1400">
                <a:solidFill>
                  <a:schemeClr val="bg1">
                    <a:lumMod val="75000"/>
                  </a:schemeClr>
                </a:solidFill>
                <a:ea typeface="Roboto" charset="0"/>
                <a:cs typeface="Roboto" charset="0"/>
              </a:endParaRPr>
            </a:p>
          </p:txBody>
        </p: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61065B26-5C12-40F4-93E8-714CBAC528D8}"/>
                </a:ext>
              </a:extLst>
            </p:cNvPr>
            <p:cNvGrpSpPr/>
            <p:nvPr/>
          </p:nvGrpSpPr>
          <p:grpSpPr>
            <a:xfrm>
              <a:off x="552837" y="370411"/>
              <a:ext cx="775784" cy="139809"/>
              <a:chOff x="552837" y="370411"/>
              <a:chExt cx="775784" cy="139809"/>
            </a:xfrm>
          </p:grpSpPr>
          <p:sp>
            <p:nvSpPr>
              <p:cNvPr id="53" name="Google Shape;1378;p25">
                <a:extLst>
                  <a:ext uri="{FF2B5EF4-FFF2-40B4-BE49-F238E27FC236}">
                    <a16:creationId xmlns:a16="http://schemas.microsoft.com/office/drawing/2014/main" id="{623E3FA4-AE0B-4436-9E72-0156689EEF46}"/>
                  </a:ext>
                </a:extLst>
              </p:cNvPr>
              <p:cNvSpPr/>
              <p:nvPr/>
            </p:nvSpPr>
            <p:spPr>
              <a:xfrm>
                <a:off x="767845" y="371821"/>
                <a:ext cx="134228" cy="130630"/>
              </a:xfrm>
              <a:prstGeom prst="ellipse">
                <a:avLst/>
              </a:prstGeom>
              <a:noFill/>
              <a:ln w="12700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54" name="Google Shape;1378;p25">
                <a:extLst>
                  <a:ext uri="{FF2B5EF4-FFF2-40B4-BE49-F238E27FC236}">
                    <a16:creationId xmlns:a16="http://schemas.microsoft.com/office/drawing/2014/main" id="{14B5758D-8E75-4ABE-8194-962460F274EB}"/>
                  </a:ext>
                </a:extLst>
              </p:cNvPr>
              <p:cNvSpPr/>
              <p:nvPr/>
            </p:nvSpPr>
            <p:spPr>
              <a:xfrm>
                <a:off x="978805" y="370411"/>
                <a:ext cx="134228" cy="130630"/>
              </a:xfrm>
              <a:prstGeom prst="ellipse">
                <a:avLst/>
              </a:prstGeom>
              <a:noFill/>
              <a:ln w="12700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55" name="Google Shape;1378;p25">
                <a:extLst>
                  <a:ext uri="{FF2B5EF4-FFF2-40B4-BE49-F238E27FC236}">
                    <a16:creationId xmlns:a16="http://schemas.microsoft.com/office/drawing/2014/main" id="{8048DAC2-46BC-49CC-BFE6-48F53918E618}"/>
                  </a:ext>
                </a:extLst>
              </p:cNvPr>
              <p:cNvSpPr/>
              <p:nvPr/>
            </p:nvSpPr>
            <p:spPr>
              <a:xfrm>
                <a:off x="552837" y="379590"/>
                <a:ext cx="134228" cy="130630"/>
              </a:xfrm>
              <a:prstGeom prst="ellipse">
                <a:avLst/>
              </a:prstGeom>
              <a:noFill/>
              <a:ln w="12700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56" name="Google Shape;1378;p25">
                <a:extLst>
                  <a:ext uri="{FF2B5EF4-FFF2-40B4-BE49-F238E27FC236}">
                    <a16:creationId xmlns:a16="http://schemas.microsoft.com/office/drawing/2014/main" id="{E370FD9F-7A90-428B-8089-22CC7EF4D378}"/>
                  </a:ext>
                </a:extLst>
              </p:cNvPr>
              <p:cNvSpPr/>
              <p:nvPr/>
            </p:nvSpPr>
            <p:spPr>
              <a:xfrm>
                <a:off x="1194393" y="370411"/>
                <a:ext cx="134228" cy="130630"/>
              </a:xfrm>
              <a:prstGeom prst="ellipse">
                <a:avLst/>
              </a:prstGeom>
              <a:noFill/>
              <a:ln w="12700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</p:grp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90EF41C5-42D6-418E-847B-F328FA720163}"/>
              </a:ext>
            </a:extLst>
          </p:cNvPr>
          <p:cNvGrpSpPr/>
          <p:nvPr/>
        </p:nvGrpSpPr>
        <p:grpSpPr>
          <a:xfrm>
            <a:off x="2623494" y="-5362"/>
            <a:ext cx="3432272" cy="507978"/>
            <a:chOff x="2623494" y="-5362"/>
            <a:chExt cx="3432272" cy="507978"/>
          </a:xfrm>
        </p:grpSpPr>
        <p:sp>
          <p:nvSpPr>
            <p:cNvPr id="58" name="TextBox 9">
              <a:extLst>
                <a:ext uri="{FF2B5EF4-FFF2-40B4-BE49-F238E27FC236}">
                  <a16:creationId xmlns:a16="http://schemas.microsoft.com/office/drawing/2014/main" id="{0BC69149-7031-465A-8187-BDF1A0A96F65}"/>
                </a:ext>
              </a:extLst>
            </p:cNvPr>
            <p:cNvSpPr txBox="1"/>
            <p:nvPr/>
          </p:nvSpPr>
          <p:spPr>
            <a:xfrm>
              <a:off x="2623494" y="-5362"/>
              <a:ext cx="3432272" cy="3795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400" err="1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Điều</a:t>
              </a:r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 </a:t>
              </a:r>
              <a:r>
                <a:rPr lang="en-US" sz="1400" err="1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khiển</a:t>
              </a:r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 </a:t>
              </a:r>
              <a:r>
                <a:rPr lang="en-US" sz="1400" err="1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truy</a:t>
              </a:r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 </a:t>
              </a:r>
              <a:r>
                <a:rPr lang="en-US" sz="1400" err="1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cập</a:t>
              </a:r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 </a:t>
              </a:r>
              <a:r>
                <a:rPr lang="en-US" sz="1400" err="1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trên</a:t>
              </a:r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 </a:t>
              </a:r>
              <a:r>
                <a:rPr lang="en-US" sz="1400" err="1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dữ</a:t>
              </a:r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 </a:t>
              </a:r>
              <a:r>
                <a:rPr lang="en-US" sz="1400" err="1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liệu</a:t>
              </a:r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 </a:t>
              </a:r>
              <a:r>
                <a:rPr lang="en-US" sz="1400" err="1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mã</a:t>
              </a:r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 </a:t>
              </a:r>
              <a:r>
                <a:rPr lang="en-US" sz="1400" err="1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hóa</a:t>
              </a:r>
              <a:endParaRPr lang="en-US" sz="1400">
                <a:solidFill>
                  <a:schemeClr val="bg1">
                    <a:lumMod val="75000"/>
                  </a:schemeClr>
                </a:solidFill>
                <a:ea typeface="Roboto" charset="0"/>
                <a:cs typeface="Roboto" charset="0"/>
              </a:endParaRPr>
            </a:p>
          </p:txBody>
        </p: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19262234-E279-4E95-89D4-2F9912D61BF2}"/>
                </a:ext>
              </a:extLst>
            </p:cNvPr>
            <p:cNvGrpSpPr/>
            <p:nvPr/>
          </p:nvGrpSpPr>
          <p:grpSpPr>
            <a:xfrm>
              <a:off x="3412895" y="364052"/>
              <a:ext cx="1633013" cy="138564"/>
              <a:chOff x="2722410" y="364052"/>
              <a:chExt cx="1633013" cy="138564"/>
            </a:xfrm>
          </p:grpSpPr>
          <p:sp>
            <p:nvSpPr>
              <p:cNvPr id="60" name="Google Shape;1378;p25">
                <a:extLst>
                  <a:ext uri="{FF2B5EF4-FFF2-40B4-BE49-F238E27FC236}">
                    <a16:creationId xmlns:a16="http://schemas.microsoft.com/office/drawing/2014/main" id="{28FC3608-4B0B-481D-8A92-27837185920C}"/>
                  </a:ext>
                </a:extLst>
              </p:cNvPr>
              <p:cNvSpPr/>
              <p:nvPr/>
            </p:nvSpPr>
            <p:spPr>
              <a:xfrm>
                <a:off x="2937418" y="371986"/>
                <a:ext cx="134228" cy="130630"/>
              </a:xfrm>
              <a:prstGeom prst="ellipse">
                <a:avLst/>
              </a:prstGeom>
              <a:noFill/>
              <a:ln w="12700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61" name="Google Shape;1378;p25">
                <a:extLst>
                  <a:ext uri="{FF2B5EF4-FFF2-40B4-BE49-F238E27FC236}">
                    <a16:creationId xmlns:a16="http://schemas.microsoft.com/office/drawing/2014/main" id="{9EB8E2C8-59FB-47E0-A37C-799C446EBAAF}"/>
                  </a:ext>
                </a:extLst>
              </p:cNvPr>
              <p:cNvSpPr/>
              <p:nvPr/>
            </p:nvSpPr>
            <p:spPr>
              <a:xfrm>
                <a:off x="3152426" y="369140"/>
                <a:ext cx="134228" cy="130630"/>
              </a:xfrm>
              <a:prstGeom prst="ellipse">
                <a:avLst/>
              </a:prstGeom>
              <a:noFill/>
              <a:ln w="12700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62" name="Google Shape;1378;p25">
                <a:extLst>
                  <a:ext uri="{FF2B5EF4-FFF2-40B4-BE49-F238E27FC236}">
                    <a16:creationId xmlns:a16="http://schemas.microsoft.com/office/drawing/2014/main" id="{8B218D2A-183B-4D7E-B865-4BC794515E47}"/>
                  </a:ext>
                </a:extLst>
              </p:cNvPr>
              <p:cNvSpPr/>
              <p:nvPr/>
            </p:nvSpPr>
            <p:spPr>
              <a:xfrm>
                <a:off x="3364613" y="369140"/>
                <a:ext cx="134228" cy="130630"/>
              </a:xfrm>
              <a:prstGeom prst="ellipse">
                <a:avLst/>
              </a:prstGeom>
              <a:noFill/>
              <a:ln w="12700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63" name="Google Shape;1378;p25">
                <a:extLst>
                  <a:ext uri="{FF2B5EF4-FFF2-40B4-BE49-F238E27FC236}">
                    <a16:creationId xmlns:a16="http://schemas.microsoft.com/office/drawing/2014/main" id="{DF65A07F-AE27-4315-97C7-3E04A62657B4}"/>
                  </a:ext>
                </a:extLst>
              </p:cNvPr>
              <p:cNvSpPr/>
              <p:nvPr/>
            </p:nvSpPr>
            <p:spPr>
              <a:xfrm>
                <a:off x="2722410" y="369140"/>
                <a:ext cx="134228" cy="130630"/>
              </a:xfrm>
              <a:prstGeom prst="ellipse">
                <a:avLst/>
              </a:prstGeom>
              <a:noFill/>
              <a:ln w="12700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64" name="Google Shape;1378;p25">
                <a:extLst>
                  <a:ext uri="{FF2B5EF4-FFF2-40B4-BE49-F238E27FC236}">
                    <a16:creationId xmlns:a16="http://schemas.microsoft.com/office/drawing/2014/main" id="{4CAFE65D-6D98-44D2-935F-E40305B467DA}"/>
                  </a:ext>
                </a:extLst>
              </p:cNvPr>
              <p:cNvSpPr/>
              <p:nvPr/>
            </p:nvSpPr>
            <p:spPr>
              <a:xfrm>
                <a:off x="3579621" y="369140"/>
                <a:ext cx="134228" cy="130630"/>
              </a:xfrm>
              <a:prstGeom prst="ellipse">
                <a:avLst/>
              </a:prstGeom>
              <a:noFill/>
              <a:ln w="12700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65" name="Google Shape;1378;p25">
                <a:extLst>
                  <a:ext uri="{FF2B5EF4-FFF2-40B4-BE49-F238E27FC236}">
                    <a16:creationId xmlns:a16="http://schemas.microsoft.com/office/drawing/2014/main" id="{C938A971-B57E-4687-BBE6-727462645130}"/>
                  </a:ext>
                </a:extLst>
              </p:cNvPr>
              <p:cNvSpPr/>
              <p:nvPr/>
            </p:nvSpPr>
            <p:spPr>
              <a:xfrm>
                <a:off x="3794000" y="364052"/>
                <a:ext cx="134228" cy="130630"/>
              </a:xfrm>
              <a:prstGeom prst="ellipse">
                <a:avLst/>
              </a:prstGeom>
              <a:noFill/>
              <a:ln w="12700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66" name="Google Shape;1378;p25">
                <a:extLst>
                  <a:ext uri="{FF2B5EF4-FFF2-40B4-BE49-F238E27FC236}">
                    <a16:creationId xmlns:a16="http://schemas.microsoft.com/office/drawing/2014/main" id="{6C99955D-17C3-4739-A62A-32AA0923A941}"/>
                  </a:ext>
                </a:extLst>
              </p:cNvPr>
              <p:cNvSpPr/>
              <p:nvPr/>
            </p:nvSpPr>
            <p:spPr>
              <a:xfrm>
                <a:off x="4006187" y="364052"/>
                <a:ext cx="134228" cy="130630"/>
              </a:xfrm>
              <a:prstGeom prst="ellipse">
                <a:avLst/>
              </a:prstGeom>
              <a:noFill/>
              <a:ln w="12700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67" name="Google Shape;1378;p25">
                <a:extLst>
                  <a:ext uri="{FF2B5EF4-FFF2-40B4-BE49-F238E27FC236}">
                    <a16:creationId xmlns:a16="http://schemas.microsoft.com/office/drawing/2014/main" id="{D4BC9F5F-7427-43C0-A65A-E15E1315B925}"/>
                  </a:ext>
                </a:extLst>
              </p:cNvPr>
              <p:cNvSpPr/>
              <p:nvPr/>
            </p:nvSpPr>
            <p:spPr>
              <a:xfrm>
                <a:off x="4221195" y="364052"/>
                <a:ext cx="134228" cy="130630"/>
              </a:xfrm>
              <a:prstGeom prst="ellipse">
                <a:avLst/>
              </a:prstGeom>
              <a:noFill/>
              <a:ln w="12700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</p:grp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6D241224-C75C-4B2B-8E89-3AF75C34A1DE}"/>
              </a:ext>
            </a:extLst>
          </p:cNvPr>
          <p:cNvGrpSpPr/>
          <p:nvPr/>
        </p:nvGrpSpPr>
        <p:grpSpPr>
          <a:xfrm>
            <a:off x="6665480" y="2823"/>
            <a:ext cx="2459470" cy="507243"/>
            <a:chOff x="6665480" y="2823"/>
            <a:chExt cx="2459470" cy="507243"/>
          </a:xfrm>
        </p:grpSpPr>
        <p:sp>
          <p:nvSpPr>
            <p:cNvPr id="69" name="TextBox 9">
              <a:extLst>
                <a:ext uri="{FF2B5EF4-FFF2-40B4-BE49-F238E27FC236}">
                  <a16:creationId xmlns:a16="http://schemas.microsoft.com/office/drawing/2014/main" id="{CC70FB77-80E6-4F86-B4FF-C7484C1EAC9A}"/>
                </a:ext>
              </a:extLst>
            </p:cNvPr>
            <p:cNvSpPr txBox="1"/>
            <p:nvPr/>
          </p:nvSpPr>
          <p:spPr>
            <a:xfrm>
              <a:off x="6665480" y="2823"/>
              <a:ext cx="2459470" cy="3795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400">
                  <a:solidFill>
                    <a:schemeClr val="bg1">
                      <a:lumMod val="95000"/>
                    </a:schemeClr>
                  </a:solidFill>
                  <a:ea typeface="Roboto" charset="0"/>
                  <a:cs typeface="Roboto" charset="0"/>
                </a:rPr>
                <a:t>Thao </a:t>
              </a:r>
              <a:r>
                <a:rPr lang="en-US" sz="1400" err="1">
                  <a:solidFill>
                    <a:schemeClr val="bg1">
                      <a:lumMod val="95000"/>
                    </a:schemeClr>
                  </a:solidFill>
                  <a:ea typeface="Roboto" charset="0"/>
                  <a:cs typeface="Roboto" charset="0"/>
                </a:rPr>
                <a:t>tác</a:t>
              </a:r>
              <a:r>
                <a:rPr lang="en-US" sz="1400">
                  <a:solidFill>
                    <a:schemeClr val="bg1">
                      <a:lumMod val="95000"/>
                    </a:schemeClr>
                  </a:solidFill>
                  <a:ea typeface="Roboto" charset="0"/>
                  <a:cs typeface="Roboto" charset="0"/>
                </a:rPr>
                <a:t> </a:t>
              </a:r>
              <a:r>
                <a:rPr lang="en-US" sz="1400" err="1">
                  <a:solidFill>
                    <a:schemeClr val="bg1">
                      <a:lumMod val="95000"/>
                    </a:schemeClr>
                  </a:solidFill>
                  <a:ea typeface="Roboto" charset="0"/>
                  <a:cs typeface="Roboto" charset="0"/>
                </a:rPr>
                <a:t>trên</a:t>
              </a:r>
              <a:r>
                <a:rPr lang="en-US" sz="1400">
                  <a:solidFill>
                    <a:schemeClr val="bg1">
                      <a:lumMod val="95000"/>
                    </a:schemeClr>
                  </a:solidFill>
                  <a:ea typeface="Roboto" charset="0"/>
                  <a:cs typeface="Roboto" charset="0"/>
                </a:rPr>
                <a:t> </a:t>
              </a:r>
              <a:r>
                <a:rPr lang="en-US" sz="1400" err="1">
                  <a:solidFill>
                    <a:schemeClr val="bg1">
                      <a:lumMod val="95000"/>
                    </a:schemeClr>
                  </a:solidFill>
                  <a:ea typeface="Roboto" charset="0"/>
                  <a:cs typeface="Roboto" charset="0"/>
                </a:rPr>
                <a:t>dữ</a:t>
              </a:r>
              <a:r>
                <a:rPr lang="en-US" sz="1400">
                  <a:solidFill>
                    <a:schemeClr val="bg1">
                      <a:lumMod val="95000"/>
                    </a:schemeClr>
                  </a:solidFill>
                  <a:ea typeface="Roboto" charset="0"/>
                  <a:cs typeface="Roboto" charset="0"/>
                </a:rPr>
                <a:t> </a:t>
              </a:r>
              <a:r>
                <a:rPr lang="en-US" sz="1400" err="1">
                  <a:solidFill>
                    <a:schemeClr val="bg1">
                      <a:lumMod val="95000"/>
                    </a:schemeClr>
                  </a:solidFill>
                  <a:ea typeface="Roboto" charset="0"/>
                  <a:cs typeface="Roboto" charset="0"/>
                </a:rPr>
                <a:t>liệu</a:t>
              </a:r>
              <a:r>
                <a:rPr lang="en-US" sz="1400">
                  <a:solidFill>
                    <a:schemeClr val="bg1">
                      <a:lumMod val="95000"/>
                    </a:schemeClr>
                  </a:solidFill>
                  <a:ea typeface="Roboto" charset="0"/>
                  <a:cs typeface="Roboto" charset="0"/>
                </a:rPr>
                <a:t> </a:t>
              </a:r>
              <a:r>
                <a:rPr lang="en-US" sz="1400" err="1">
                  <a:solidFill>
                    <a:schemeClr val="bg1">
                      <a:lumMod val="95000"/>
                    </a:schemeClr>
                  </a:solidFill>
                  <a:ea typeface="Roboto" charset="0"/>
                  <a:cs typeface="Roboto" charset="0"/>
                </a:rPr>
                <a:t>mã</a:t>
              </a:r>
              <a:r>
                <a:rPr lang="en-US" sz="1400">
                  <a:solidFill>
                    <a:schemeClr val="bg1">
                      <a:lumMod val="95000"/>
                    </a:schemeClr>
                  </a:solidFill>
                  <a:ea typeface="Roboto" charset="0"/>
                  <a:cs typeface="Roboto" charset="0"/>
                </a:rPr>
                <a:t> </a:t>
              </a:r>
              <a:r>
                <a:rPr lang="en-US" sz="1400" err="1">
                  <a:solidFill>
                    <a:schemeClr val="bg1">
                      <a:lumMod val="95000"/>
                    </a:schemeClr>
                  </a:solidFill>
                  <a:ea typeface="Roboto" charset="0"/>
                  <a:cs typeface="Roboto" charset="0"/>
                </a:rPr>
                <a:t>hóa</a:t>
              </a:r>
              <a:endParaRPr lang="en-US" sz="1400">
                <a:solidFill>
                  <a:schemeClr val="bg1">
                    <a:lumMod val="95000"/>
                  </a:schemeClr>
                </a:solidFill>
                <a:ea typeface="Roboto" charset="0"/>
                <a:cs typeface="Roboto" charset="0"/>
              </a:endParaRPr>
            </a:p>
          </p:txBody>
        </p: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4CEB717B-677B-4A9E-A56C-4EE771DCE916}"/>
                </a:ext>
              </a:extLst>
            </p:cNvPr>
            <p:cNvGrpSpPr/>
            <p:nvPr/>
          </p:nvGrpSpPr>
          <p:grpSpPr>
            <a:xfrm>
              <a:off x="7397415" y="370411"/>
              <a:ext cx="1046337" cy="139655"/>
              <a:chOff x="6786829" y="379590"/>
              <a:chExt cx="1046337" cy="139655"/>
            </a:xfrm>
          </p:grpSpPr>
          <p:sp>
            <p:nvSpPr>
              <p:cNvPr id="80" name="Google Shape;1378;p25">
                <a:extLst>
                  <a:ext uri="{FF2B5EF4-FFF2-40B4-BE49-F238E27FC236}">
                    <a16:creationId xmlns:a16="http://schemas.microsoft.com/office/drawing/2014/main" id="{238F838A-3C74-4DDB-B7F6-992BF706082E}"/>
                  </a:ext>
                </a:extLst>
              </p:cNvPr>
              <p:cNvSpPr/>
              <p:nvPr/>
            </p:nvSpPr>
            <p:spPr>
              <a:xfrm>
                <a:off x="7011095" y="379590"/>
                <a:ext cx="134228" cy="130630"/>
              </a:xfrm>
              <a:prstGeom prst="ellipse">
                <a:avLst/>
              </a:prstGeom>
              <a:solidFill>
                <a:schemeClr val="accent2">
                  <a:lumMod val="50000"/>
                </a:schemeClr>
              </a:solidFill>
              <a:ln w="12700">
                <a:solidFill>
                  <a:schemeClr val="bg1"/>
                </a:solidFill>
              </a:ln>
              <a:effectLst/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81" name="Google Shape;1378;p25">
                <a:extLst>
                  <a:ext uri="{FF2B5EF4-FFF2-40B4-BE49-F238E27FC236}">
                    <a16:creationId xmlns:a16="http://schemas.microsoft.com/office/drawing/2014/main" id="{17F856C7-5825-4854-BD55-F616F7BDD349}"/>
                  </a:ext>
                </a:extLst>
              </p:cNvPr>
              <p:cNvSpPr/>
              <p:nvPr/>
            </p:nvSpPr>
            <p:spPr>
              <a:xfrm>
                <a:off x="6786829" y="379590"/>
                <a:ext cx="134228" cy="130630"/>
              </a:xfrm>
              <a:prstGeom prst="ellipse">
                <a:avLst/>
              </a:prstGeom>
              <a:solidFill>
                <a:schemeClr val="accent2">
                  <a:lumMod val="50000"/>
                </a:schemeClr>
              </a:solidFill>
              <a:ln w="12700">
                <a:solidFill>
                  <a:schemeClr val="bg1"/>
                </a:solidFill>
              </a:ln>
              <a:effectLst/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82" name="Google Shape;1378;p25">
                <a:extLst>
                  <a:ext uri="{FF2B5EF4-FFF2-40B4-BE49-F238E27FC236}">
                    <a16:creationId xmlns:a16="http://schemas.microsoft.com/office/drawing/2014/main" id="{3A862AEC-0827-41E1-906B-669643B52D3F}"/>
                  </a:ext>
                </a:extLst>
              </p:cNvPr>
              <p:cNvSpPr/>
              <p:nvPr/>
            </p:nvSpPr>
            <p:spPr>
              <a:xfrm>
                <a:off x="7241577" y="379705"/>
                <a:ext cx="134228" cy="13063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83" name="Google Shape;1378;p25">
                <a:extLst>
                  <a:ext uri="{FF2B5EF4-FFF2-40B4-BE49-F238E27FC236}">
                    <a16:creationId xmlns:a16="http://schemas.microsoft.com/office/drawing/2014/main" id="{215DEE0D-C765-407A-9C01-6D3B29CD6560}"/>
                  </a:ext>
                </a:extLst>
              </p:cNvPr>
              <p:cNvSpPr/>
              <p:nvPr/>
            </p:nvSpPr>
            <p:spPr>
              <a:xfrm>
                <a:off x="7472936" y="379590"/>
                <a:ext cx="134228" cy="130630"/>
              </a:xfrm>
              <a:prstGeom prst="ellipse">
                <a:avLst/>
              </a:prstGeom>
              <a:solidFill>
                <a:schemeClr val="accent2">
                  <a:lumMod val="50000"/>
                </a:schemeClr>
              </a:solidFill>
              <a:ln w="12700">
                <a:solidFill>
                  <a:schemeClr val="bg1"/>
                </a:solidFill>
              </a:ln>
              <a:effectLst/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84" name="Google Shape;1378;p25">
                <a:extLst>
                  <a:ext uri="{FF2B5EF4-FFF2-40B4-BE49-F238E27FC236}">
                    <a16:creationId xmlns:a16="http://schemas.microsoft.com/office/drawing/2014/main" id="{569CA797-2AC0-4A78-ACA6-3E58A1E34381}"/>
                  </a:ext>
                </a:extLst>
              </p:cNvPr>
              <p:cNvSpPr/>
              <p:nvPr/>
            </p:nvSpPr>
            <p:spPr>
              <a:xfrm>
                <a:off x="7698938" y="388615"/>
                <a:ext cx="134228" cy="130630"/>
              </a:xfrm>
              <a:prstGeom prst="ellipse">
                <a:avLst/>
              </a:prstGeom>
              <a:solidFill>
                <a:schemeClr val="accent2">
                  <a:lumMod val="50000"/>
                </a:schemeClr>
              </a:solidFill>
              <a:ln w="12700">
                <a:solidFill>
                  <a:schemeClr val="bg1"/>
                </a:solidFill>
              </a:ln>
              <a:effectLst/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</p:grp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3FFCAF66-1433-4D18-B81B-76DD832B1809}"/>
              </a:ext>
            </a:extLst>
          </p:cNvPr>
          <p:cNvGrpSpPr/>
          <p:nvPr/>
        </p:nvGrpSpPr>
        <p:grpSpPr>
          <a:xfrm>
            <a:off x="9785401" y="-4531"/>
            <a:ext cx="2626839" cy="513887"/>
            <a:chOff x="9785401" y="-4531"/>
            <a:chExt cx="2626839" cy="513887"/>
          </a:xfrm>
        </p:grpSpPr>
        <p:sp>
          <p:nvSpPr>
            <p:cNvPr id="112" name="TextBox 9">
              <a:extLst>
                <a:ext uri="{FF2B5EF4-FFF2-40B4-BE49-F238E27FC236}">
                  <a16:creationId xmlns:a16="http://schemas.microsoft.com/office/drawing/2014/main" id="{541AA886-0F64-4948-8E9A-82E005EE7D5B}"/>
                </a:ext>
              </a:extLst>
            </p:cNvPr>
            <p:cNvSpPr txBox="1"/>
            <p:nvPr/>
          </p:nvSpPr>
          <p:spPr>
            <a:xfrm>
              <a:off x="9785401" y="-4531"/>
              <a:ext cx="2626839" cy="3795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400" err="1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Kết</a:t>
              </a:r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 </a:t>
              </a:r>
              <a:r>
                <a:rPr lang="en-US" sz="1400" err="1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quả</a:t>
              </a:r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 </a:t>
              </a:r>
              <a:r>
                <a:rPr lang="en-US" sz="1400" err="1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và</a:t>
              </a:r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 </a:t>
              </a:r>
              <a:r>
                <a:rPr lang="en-US" sz="1400" err="1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hướng</a:t>
              </a:r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 </a:t>
              </a:r>
              <a:r>
                <a:rPr lang="en-US" sz="1400" err="1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phát</a:t>
              </a:r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 </a:t>
              </a:r>
              <a:r>
                <a:rPr lang="en-US" sz="1400" err="1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triển</a:t>
              </a:r>
              <a:endParaRPr lang="en-US" sz="1400">
                <a:solidFill>
                  <a:schemeClr val="bg1">
                    <a:lumMod val="75000"/>
                  </a:schemeClr>
                </a:solidFill>
                <a:ea typeface="Roboto" charset="0"/>
                <a:cs typeface="Roboto" charset="0"/>
              </a:endParaRPr>
            </a:p>
          </p:txBody>
        </p:sp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id="{86C52A12-2BD9-4B3C-AA51-2190628195F0}"/>
                </a:ext>
              </a:extLst>
            </p:cNvPr>
            <p:cNvGrpSpPr/>
            <p:nvPr/>
          </p:nvGrpSpPr>
          <p:grpSpPr>
            <a:xfrm>
              <a:off x="10970258" y="370812"/>
              <a:ext cx="332729" cy="138544"/>
              <a:chOff x="10970258" y="370812"/>
              <a:chExt cx="332729" cy="138544"/>
            </a:xfrm>
          </p:grpSpPr>
          <p:sp>
            <p:nvSpPr>
              <p:cNvPr id="114" name="Google Shape;1378;p25">
                <a:extLst>
                  <a:ext uri="{FF2B5EF4-FFF2-40B4-BE49-F238E27FC236}">
                    <a16:creationId xmlns:a16="http://schemas.microsoft.com/office/drawing/2014/main" id="{FF85C175-8125-4E1E-B5C0-4FDF8F405A35}"/>
                  </a:ext>
                </a:extLst>
              </p:cNvPr>
              <p:cNvSpPr/>
              <p:nvPr/>
            </p:nvSpPr>
            <p:spPr>
              <a:xfrm>
                <a:off x="10970258" y="370812"/>
                <a:ext cx="134228" cy="130630"/>
              </a:xfrm>
              <a:prstGeom prst="ellipse">
                <a:avLst/>
              </a:prstGeom>
              <a:noFill/>
              <a:ln w="12700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5" name="Google Shape;1378;p25">
                <a:extLst>
                  <a:ext uri="{FF2B5EF4-FFF2-40B4-BE49-F238E27FC236}">
                    <a16:creationId xmlns:a16="http://schemas.microsoft.com/office/drawing/2014/main" id="{998E15EA-1C0F-4073-A304-85731BA47FF9}"/>
                  </a:ext>
                </a:extLst>
              </p:cNvPr>
              <p:cNvSpPr/>
              <p:nvPr/>
            </p:nvSpPr>
            <p:spPr>
              <a:xfrm>
                <a:off x="11168759" y="378726"/>
                <a:ext cx="134228" cy="130630"/>
              </a:xfrm>
              <a:prstGeom prst="ellipse">
                <a:avLst/>
              </a:prstGeom>
              <a:solidFill>
                <a:schemeClr val="accent2">
                  <a:lumMod val="50000"/>
                </a:schemeClr>
              </a:solidFill>
              <a:ln w="12700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338392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Hình chữ nhật 9">
            <a:extLst>
              <a:ext uri="{FF2B5EF4-FFF2-40B4-BE49-F238E27FC236}">
                <a16:creationId xmlns:a16="http://schemas.microsoft.com/office/drawing/2014/main" id="{A0C61752-0720-4129-AEA9-D6D0FC235F72}"/>
              </a:ext>
            </a:extLst>
          </p:cNvPr>
          <p:cNvSpPr/>
          <p:nvPr/>
        </p:nvSpPr>
        <p:spPr>
          <a:xfrm>
            <a:off x="0" y="-1"/>
            <a:ext cx="12192000" cy="638175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75000"/>
              </a:schemeClr>
            </a:solidFill>
          </a:ln>
          <a:effectLst>
            <a:softEdge rad="3175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Hình chữ nhật 15">
            <a:extLst>
              <a:ext uri="{FF2B5EF4-FFF2-40B4-BE49-F238E27FC236}">
                <a16:creationId xmlns:a16="http://schemas.microsoft.com/office/drawing/2014/main" id="{4868985F-2EE5-451F-9246-B16ECCE8DAC7}"/>
              </a:ext>
            </a:extLst>
          </p:cNvPr>
          <p:cNvSpPr/>
          <p:nvPr/>
        </p:nvSpPr>
        <p:spPr>
          <a:xfrm>
            <a:off x="0" y="566198"/>
            <a:ext cx="12192000" cy="63817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  <a:effectLst>
            <a:softEdge rad="3175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9">
            <a:extLst>
              <a:ext uri="{FF2B5EF4-FFF2-40B4-BE49-F238E27FC236}">
                <a16:creationId xmlns:a16="http://schemas.microsoft.com/office/drawing/2014/main" id="{F465F3CA-2792-4F79-8C5C-247433EFE899}"/>
              </a:ext>
            </a:extLst>
          </p:cNvPr>
          <p:cNvSpPr txBox="1"/>
          <p:nvPr/>
        </p:nvSpPr>
        <p:spPr>
          <a:xfrm>
            <a:off x="-2" y="500043"/>
            <a:ext cx="120930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>
                <a:solidFill>
                  <a:schemeClr val="accent2">
                    <a:lumMod val="50000"/>
                  </a:schemeClr>
                </a:solidFill>
                <a:ea typeface="Roboto" charset="0"/>
                <a:cs typeface="Roboto" charset="0"/>
              </a:rPr>
              <a:t>2.2. </a:t>
            </a:r>
            <a:r>
              <a:rPr lang="en-US" sz="2400" err="1">
                <a:solidFill>
                  <a:schemeClr val="accent2">
                    <a:lumMod val="50000"/>
                  </a:schemeClr>
                </a:solidFill>
                <a:ea typeface="Roboto" charset="0"/>
                <a:cs typeface="Roboto" charset="0"/>
              </a:rPr>
              <a:t>Thuật</a:t>
            </a:r>
            <a:r>
              <a:rPr lang="en-US" sz="2400">
                <a:solidFill>
                  <a:schemeClr val="accent2">
                    <a:lumMod val="50000"/>
                  </a:schemeClr>
                </a:solidFill>
                <a:ea typeface="Roboto" charset="0"/>
                <a:cs typeface="Roboto" charset="0"/>
              </a:rPr>
              <a:t> </a:t>
            </a:r>
            <a:r>
              <a:rPr lang="en-US" sz="2400" err="1">
                <a:solidFill>
                  <a:schemeClr val="accent2">
                    <a:lumMod val="50000"/>
                  </a:schemeClr>
                </a:solidFill>
                <a:ea typeface="Roboto" charset="0"/>
                <a:cs typeface="Roboto" charset="0"/>
              </a:rPr>
              <a:t>toán</a:t>
            </a:r>
            <a:r>
              <a:rPr lang="en-US" sz="2400">
                <a:solidFill>
                  <a:schemeClr val="accent2">
                    <a:lumMod val="50000"/>
                  </a:schemeClr>
                </a:solidFill>
                <a:ea typeface="Roboto" charset="0"/>
                <a:cs typeface="Roboto" charset="0"/>
              </a:rPr>
              <a:t> </a:t>
            </a:r>
            <a:r>
              <a:rPr lang="en-US" sz="2400" err="1">
                <a:solidFill>
                  <a:schemeClr val="accent2">
                    <a:lumMod val="50000"/>
                  </a:schemeClr>
                </a:solidFill>
                <a:ea typeface="Roboto" charset="0"/>
                <a:cs typeface="Roboto" charset="0"/>
              </a:rPr>
              <a:t>Khons</a:t>
            </a:r>
            <a:r>
              <a:rPr lang="en-US" sz="2400">
                <a:solidFill>
                  <a:schemeClr val="accent2">
                    <a:lumMod val="50000"/>
                  </a:schemeClr>
                </a:solidFill>
                <a:ea typeface="Roboto" charset="0"/>
                <a:cs typeface="Roboto" charset="0"/>
              </a:rPr>
              <a:t> (Partitioning Technique 2)</a:t>
            </a:r>
          </a:p>
        </p:txBody>
      </p:sp>
      <p:sp>
        <p:nvSpPr>
          <p:cNvPr id="18" name="TextBox 8">
            <a:extLst>
              <a:ext uri="{FF2B5EF4-FFF2-40B4-BE49-F238E27FC236}">
                <a16:creationId xmlns:a16="http://schemas.microsoft.com/office/drawing/2014/main" id="{A34525A7-7D6D-4499-84BD-6BF621FE6C9D}"/>
              </a:ext>
            </a:extLst>
          </p:cNvPr>
          <p:cNvSpPr txBox="1"/>
          <p:nvPr/>
        </p:nvSpPr>
        <p:spPr>
          <a:xfrm>
            <a:off x="98916" y="1297074"/>
            <a:ext cx="4199715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/>
            <a:r>
              <a:rPr lang="en-US" sz="2000" b="1" spc="3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Partitioning Technique</a:t>
            </a:r>
          </a:p>
          <a:p>
            <a:pPr algn="just"/>
            <a:r>
              <a:rPr lang="en-US" sz="2000" spc="3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	</a:t>
            </a:r>
          </a:p>
        </p:txBody>
      </p:sp>
      <p:sp>
        <p:nvSpPr>
          <p:cNvPr id="37" name="Hộp Văn bản 36">
            <a:extLst>
              <a:ext uri="{FF2B5EF4-FFF2-40B4-BE49-F238E27FC236}">
                <a16:creationId xmlns:a16="http://schemas.microsoft.com/office/drawing/2014/main" id="{5677BE19-A12F-4DB2-B246-CEDDFF4CEC58}"/>
              </a:ext>
            </a:extLst>
          </p:cNvPr>
          <p:cNvSpPr txBox="1"/>
          <p:nvPr/>
        </p:nvSpPr>
        <p:spPr>
          <a:xfrm>
            <a:off x="808233" y="5376260"/>
            <a:ext cx="244853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err="1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Bảng</a:t>
            </a:r>
            <a:r>
              <a:rPr lang="en-US" sz="160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Forward index</a:t>
            </a:r>
            <a:endParaRPr lang="en-US" sz="16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7" name="Hộp Văn bản 46">
            <a:extLst>
              <a:ext uri="{FF2B5EF4-FFF2-40B4-BE49-F238E27FC236}">
                <a16:creationId xmlns:a16="http://schemas.microsoft.com/office/drawing/2014/main" id="{9D67085C-7E75-4570-831C-A7967434B7D4}"/>
              </a:ext>
            </a:extLst>
          </p:cNvPr>
          <p:cNvSpPr txBox="1"/>
          <p:nvPr/>
        </p:nvSpPr>
        <p:spPr>
          <a:xfrm>
            <a:off x="4996137" y="3526957"/>
            <a:ext cx="293976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Forward index </a:t>
            </a:r>
            <a:r>
              <a:rPr lang="en-US" sz="160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phân</a:t>
            </a:r>
            <a:r>
              <a:rPr lang="en-US" sz="1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60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vùng</a:t>
            </a:r>
            <a:r>
              <a:rPr lang="en-US" sz="1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1</a:t>
            </a:r>
          </a:p>
        </p:txBody>
      </p:sp>
      <p:graphicFrame>
        <p:nvGraphicFramePr>
          <p:cNvPr id="4" name="Bảng 3">
            <a:extLst>
              <a:ext uri="{FF2B5EF4-FFF2-40B4-BE49-F238E27FC236}">
                <a16:creationId xmlns:a16="http://schemas.microsoft.com/office/drawing/2014/main" id="{F90F3AB0-40BF-49AB-A094-7C65850E8CE4}"/>
              </a:ext>
            </a:extLst>
          </p:cNvPr>
          <p:cNvGraphicFramePr>
            <a:graphicFrameLocks noGrp="1"/>
          </p:cNvGraphicFramePr>
          <p:nvPr/>
        </p:nvGraphicFramePr>
        <p:xfrm>
          <a:off x="233144" y="2978255"/>
          <a:ext cx="3507740" cy="227755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31215">
                  <a:extLst>
                    <a:ext uri="{9D8B030D-6E8A-4147-A177-3AD203B41FA5}">
                      <a16:colId xmlns:a16="http://schemas.microsoft.com/office/drawing/2014/main" val="2261280105"/>
                    </a:ext>
                  </a:extLst>
                </a:gridCol>
                <a:gridCol w="1146175">
                  <a:extLst>
                    <a:ext uri="{9D8B030D-6E8A-4147-A177-3AD203B41FA5}">
                      <a16:colId xmlns:a16="http://schemas.microsoft.com/office/drawing/2014/main" val="3836300942"/>
                    </a:ext>
                  </a:extLst>
                </a:gridCol>
                <a:gridCol w="1530350">
                  <a:extLst>
                    <a:ext uri="{9D8B030D-6E8A-4147-A177-3AD203B41FA5}">
                      <a16:colId xmlns:a16="http://schemas.microsoft.com/office/drawing/2014/main" val="305786377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300" kern="1400">
                          <a:effectLst/>
                        </a:rPr>
                        <a:t>Content/ document</a:t>
                      </a:r>
                      <a:endParaRPr lang="en-US" sz="1300" kern="1400">
                        <a:solidFill>
                          <a:srgbClr val="21212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300" kern="1400" err="1">
                          <a:effectLst/>
                        </a:rPr>
                        <a:t>ind</a:t>
                      </a:r>
                      <a:endParaRPr lang="en-US" sz="1300" kern="1400">
                        <a:solidFill>
                          <a:srgbClr val="21212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300" kern="1400">
                          <a:effectLst/>
                        </a:rPr>
                        <a:t>Keyword</a:t>
                      </a:r>
                      <a:endParaRPr lang="en-US" sz="1300" kern="1400">
                        <a:solidFill>
                          <a:srgbClr val="21212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3317871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400" kern="1400">
                          <a:effectLst/>
                        </a:rPr>
                        <a:t>D1</a:t>
                      </a:r>
                      <a:endParaRPr lang="en-US" sz="1400" kern="1400">
                        <a:solidFill>
                          <a:srgbClr val="21212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400" kern="1400">
                          <a:effectLst/>
                        </a:rPr>
                        <a:t>1</a:t>
                      </a:r>
                      <a:endParaRPr lang="en-US" sz="1400" kern="1400">
                        <a:solidFill>
                          <a:srgbClr val="21212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400" kern="1400">
                          <a:effectLst/>
                        </a:rPr>
                        <a:t>w1, w2, w3</a:t>
                      </a:r>
                      <a:endParaRPr lang="en-US" sz="1400" kern="1400">
                        <a:solidFill>
                          <a:srgbClr val="21212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1576634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400" kern="1400">
                          <a:effectLst/>
                        </a:rPr>
                        <a:t>D2</a:t>
                      </a:r>
                      <a:endParaRPr lang="en-US" sz="1400" kern="1400">
                        <a:solidFill>
                          <a:srgbClr val="21212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400" kern="1400">
                          <a:effectLst/>
                        </a:rPr>
                        <a:t>2</a:t>
                      </a:r>
                      <a:endParaRPr lang="en-US" sz="1400" kern="1400">
                        <a:solidFill>
                          <a:srgbClr val="21212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400" kern="1400">
                          <a:effectLst/>
                        </a:rPr>
                        <a:t>w4, w5</a:t>
                      </a:r>
                      <a:endParaRPr lang="en-US" sz="1400" kern="1400">
                        <a:solidFill>
                          <a:srgbClr val="21212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67603215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400" kern="1400">
                          <a:effectLst/>
                        </a:rPr>
                        <a:t>D3</a:t>
                      </a:r>
                      <a:endParaRPr lang="en-US" sz="1400" kern="1400">
                        <a:solidFill>
                          <a:srgbClr val="21212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400" kern="1400">
                          <a:effectLst/>
                        </a:rPr>
                        <a:t>3</a:t>
                      </a:r>
                      <a:endParaRPr lang="en-US" sz="1400" kern="1400">
                        <a:solidFill>
                          <a:srgbClr val="21212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400" kern="1400">
                          <a:effectLst/>
                        </a:rPr>
                        <a:t>w1, w3, w4, w6</a:t>
                      </a:r>
                      <a:endParaRPr lang="en-US" sz="1400" kern="1400">
                        <a:solidFill>
                          <a:srgbClr val="21212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6857026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400" kern="1400">
                          <a:effectLst/>
                        </a:rPr>
                        <a:t>D4</a:t>
                      </a:r>
                      <a:endParaRPr lang="en-US" sz="1400" kern="1400">
                        <a:solidFill>
                          <a:srgbClr val="21212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400" kern="1400">
                          <a:effectLst/>
                        </a:rPr>
                        <a:t>4</a:t>
                      </a:r>
                      <a:endParaRPr lang="en-US" sz="1400" kern="1400">
                        <a:solidFill>
                          <a:srgbClr val="21212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400" kern="1400">
                          <a:effectLst/>
                        </a:rPr>
                        <a:t>w2, w3. w7</a:t>
                      </a:r>
                      <a:endParaRPr lang="en-US" sz="1400" kern="1400">
                        <a:solidFill>
                          <a:srgbClr val="21212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43902199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400" kern="1400">
                          <a:effectLst/>
                        </a:rPr>
                        <a:t>D5</a:t>
                      </a:r>
                      <a:endParaRPr lang="en-US" sz="1400" kern="1400">
                        <a:solidFill>
                          <a:srgbClr val="21212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400" kern="1400">
                          <a:effectLst/>
                        </a:rPr>
                        <a:t>5</a:t>
                      </a:r>
                      <a:endParaRPr lang="en-US" sz="1400" kern="1400">
                        <a:solidFill>
                          <a:srgbClr val="21212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400" kern="1400">
                          <a:effectLst/>
                        </a:rPr>
                        <a:t>w6, w8, w9, w10</a:t>
                      </a:r>
                      <a:endParaRPr lang="en-US" sz="1400" kern="1400">
                        <a:solidFill>
                          <a:srgbClr val="21212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315167538"/>
                  </a:ext>
                </a:extLst>
              </a:tr>
            </a:tbl>
          </a:graphicData>
        </a:graphic>
      </p:graphicFrame>
      <p:graphicFrame>
        <p:nvGraphicFramePr>
          <p:cNvPr id="6" name="Bảng 5">
            <a:extLst>
              <a:ext uri="{FF2B5EF4-FFF2-40B4-BE49-F238E27FC236}">
                <a16:creationId xmlns:a16="http://schemas.microsoft.com/office/drawing/2014/main" id="{113328BF-B6AC-4BA3-B495-8809A8033B67}"/>
              </a:ext>
            </a:extLst>
          </p:cNvPr>
          <p:cNvGraphicFramePr>
            <a:graphicFrameLocks noGrp="1"/>
          </p:cNvGraphicFramePr>
          <p:nvPr/>
        </p:nvGraphicFramePr>
        <p:xfrm>
          <a:off x="4443704" y="2026334"/>
          <a:ext cx="4133775" cy="141255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77619">
                  <a:extLst>
                    <a:ext uri="{9D8B030D-6E8A-4147-A177-3AD203B41FA5}">
                      <a16:colId xmlns:a16="http://schemas.microsoft.com/office/drawing/2014/main" val="4258957207"/>
                    </a:ext>
                  </a:extLst>
                </a:gridCol>
                <a:gridCol w="1378078">
                  <a:extLst>
                    <a:ext uri="{9D8B030D-6E8A-4147-A177-3AD203B41FA5}">
                      <a16:colId xmlns:a16="http://schemas.microsoft.com/office/drawing/2014/main" val="1249951681"/>
                    </a:ext>
                  </a:extLst>
                </a:gridCol>
                <a:gridCol w="1378078">
                  <a:extLst>
                    <a:ext uri="{9D8B030D-6E8A-4147-A177-3AD203B41FA5}">
                      <a16:colId xmlns:a16="http://schemas.microsoft.com/office/drawing/2014/main" val="3954453576"/>
                    </a:ext>
                  </a:extLst>
                </a:gridCol>
              </a:tblGrid>
              <a:tr h="28080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300" kern="1400">
                          <a:effectLst/>
                        </a:rPr>
                        <a:t>Content/ document</a:t>
                      </a:r>
                      <a:endParaRPr lang="en-US" sz="1300" kern="1400">
                        <a:solidFill>
                          <a:srgbClr val="21212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300" kern="1400">
                          <a:effectLst/>
                        </a:rPr>
                        <a:t>ind</a:t>
                      </a:r>
                      <a:endParaRPr lang="en-US" sz="1300" kern="1400">
                        <a:solidFill>
                          <a:srgbClr val="21212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300" kern="1400">
                          <a:effectLst/>
                        </a:rPr>
                        <a:t>Keyword</a:t>
                      </a:r>
                      <a:endParaRPr lang="en-US" sz="1300" kern="1400">
                        <a:solidFill>
                          <a:srgbClr val="21212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958552764"/>
                  </a:ext>
                </a:extLst>
              </a:tr>
              <a:tr h="28080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400" kern="1400">
                          <a:effectLst/>
                        </a:rPr>
                        <a:t>D1</a:t>
                      </a:r>
                      <a:endParaRPr lang="en-US" sz="1400" kern="1400">
                        <a:solidFill>
                          <a:srgbClr val="21212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400" kern="1400">
                          <a:effectLst/>
                        </a:rPr>
                        <a:t>1</a:t>
                      </a:r>
                      <a:endParaRPr lang="en-US" sz="1400" kern="1400">
                        <a:solidFill>
                          <a:srgbClr val="21212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400" kern="1400">
                          <a:effectLst/>
                        </a:rPr>
                        <a:t>w1, w2, w3</a:t>
                      </a:r>
                      <a:endParaRPr lang="en-US" sz="1400" kern="1400">
                        <a:solidFill>
                          <a:srgbClr val="21212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208716230"/>
                  </a:ext>
                </a:extLst>
              </a:tr>
              <a:tr h="28080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400" kern="1400">
                          <a:effectLst/>
                        </a:rPr>
                        <a:t>D2</a:t>
                      </a:r>
                      <a:endParaRPr lang="en-US" sz="1400" kern="1400">
                        <a:solidFill>
                          <a:srgbClr val="21212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400" kern="1400">
                          <a:effectLst/>
                        </a:rPr>
                        <a:t>2</a:t>
                      </a:r>
                      <a:endParaRPr lang="en-US" sz="1400" kern="1400">
                        <a:solidFill>
                          <a:srgbClr val="21212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400" kern="1400">
                          <a:effectLst/>
                        </a:rPr>
                        <a:t>w4, w5</a:t>
                      </a:r>
                      <a:endParaRPr lang="en-US" sz="1400" kern="1400">
                        <a:solidFill>
                          <a:srgbClr val="21212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413423572"/>
                  </a:ext>
                </a:extLst>
              </a:tr>
              <a:tr h="28080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400" kern="1400">
                          <a:effectLst/>
                        </a:rPr>
                        <a:t>D3</a:t>
                      </a:r>
                      <a:endParaRPr lang="en-US" sz="1400" kern="1400">
                        <a:solidFill>
                          <a:srgbClr val="21212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400" kern="1400">
                          <a:effectLst/>
                        </a:rPr>
                        <a:t>3</a:t>
                      </a:r>
                      <a:endParaRPr lang="en-US" sz="1400" kern="1400">
                        <a:solidFill>
                          <a:srgbClr val="21212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400" kern="1400">
                          <a:effectLst/>
                        </a:rPr>
                        <a:t>w1, w3, w4, w6</a:t>
                      </a:r>
                      <a:endParaRPr lang="en-US" sz="1400" kern="1400">
                        <a:solidFill>
                          <a:srgbClr val="21212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620511883"/>
                  </a:ext>
                </a:extLst>
              </a:tr>
            </a:tbl>
          </a:graphicData>
        </a:graphic>
      </p:graphicFrame>
      <p:graphicFrame>
        <p:nvGraphicFramePr>
          <p:cNvPr id="7" name="Bảng 6">
            <a:extLst>
              <a:ext uri="{FF2B5EF4-FFF2-40B4-BE49-F238E27FC236}">
                <a16:creationId xmlns:a16="http://schemas.microsoft.com/office/drawing/2014/main" id="{9190603A-22D3-4D16-915E-F797AF348E48}"/>
              </a:ext>
            </a:extLst>
          </p:cNvPr>
          <p:cNvGraphicFramePr>
            <a:graphicFrameLocks noGrp="1"/>
          </p:cNvGraphicFramePr>
          <p:nvPr/>
        </p:nvGraphicFramePr>
        <p:xfrm>
          <a:off x="4642993" y="4472762"/>
          <a:ext cx="3934486" cy="155725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11204">
                  <a:extLst>
                    <a:ext uri="{9D8B030D-6E8A-4147-A177-3AD203B41FA5}">
                      <a16:colId xmlns:a16="http://schemas.microsoft.com/office/drawing/2014/main" val="3446296634"/>
                    </a:ext>
                  </a:extLst>
                </a:gridCol>
                <a:gridCol w="1311641">
                  <a:extLst>
                    <a:ext uri="{9D8B030D-6E8A-4147-A177-3AD203B41FA5}">
                      <a16:colId xmlns:a16="http://schemas.microsoft.com/office/drawing/2014/main" val="1284471512"/>
                    </a:ext>
                  </a:extLst>
                </a:gridCol>
                <a:gridCol w="1311641">
                  <a:extLst>
                    <a:ext uri="{9D8B030D-6E8A-4147-A177-3AD203B41FA5}">
                      <a16:colId xmlns:a16="http://schemas.microsoft.com/office/drawing/2014/main" val="2064737454"/>
                    </a:ext>
                  </a:extLst>
                </a:gridCol>
              </a:tblGrid>
              <a:tr h="45775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300" kern="1400">
                          <a:effectLst/>
                        </a:rPr>
                        <a:t>Content/ document</a:t>
                      </a:r>
                      <a:endParaRPr lang="en-US" sz="1300" kern="1400">
                        <a:solidFill>
                          <a:srgbClr val="21212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300" kern="1400" err="1">
                          <a:effectLst/>
                        </a:rPr>
                        <a:t>ind</a:t>
                      </a:r>
                      <a:endParaRPr lang="en-US" sz="1300" kern="1400">
                        <a:solidFill>
                          <a:srgbClr val="21212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300" kern="1400">
                          <a:effectLst/>
                        </a:rPr>
                        <a:t>Keyword</a:t>
                      </a:r>
                      <a:endParaRPr lang="en-US" sz="1300" kern="1400">
                        <a:solidFill>
                          <a:srgbClr val="21212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460627374"/>
                  </a:ext>
                </a:extLst>
              </a:tr>
              <a:tr h="39247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400" kern="1400">
                          <a:effectLst/>
                        </a:rPr>
                        <a:t>D4</a:t>
                      </a:r>
                      <a:endParaRPr lang="en-US" sz="1400" kern="1400">
                        <a:solidFill>
                          <a:srgbClr val="21212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400" kern="1400">
                          <a:effectLst/>
                        </a:rPr>
                        <a:t>4</a:t>
                      </a:r>
                      <a:endParaRPr lang="en-US" sz="1400" kern="1400">
                        <a:solidFill>
                          <a:srgbClr val="21212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400" kern="1400">
                          <a:effectLst/>
                        </a:rPr>
                        <a:t>w2, w3. w7</a:t>
                      </a:r>
                      <a:endParaRPr lang="en-US" sz="1400" kern="1400">
                        <a:solidFill>
                          <a:srgbClr val="21212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887496749"/>
                  </a:ext>
                </a:extLst>
              </a:tr>
              <a:tr h="45775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400" kern="1400">
                          <a:effectLst/>
                        </a:rPr>
                        <a:t>D5</a:t>
                      </a:r>
                      <a:endParaRPr lang="en-US" sz="1400" kern="1400">
                        <a:solidFill>
                          <a:srgbClr val="21212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400" kern="1400">
                          <a:effectLst/>
                        </a:rPr>
                        <a:t>5</a:t>
                      </a:r>
                      <a:endParaRPr lang="en-US" sz="1400" kern="1400">
                        <a:solidFill>
                          <a:srgbClr val="21212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400" kern="1400">
                          <a:effectLst/>
                        </a:rPr>
                        <a:t>w6, w8, w9, w10</a:t>
                      </a:r>
                      <a:endParaRPr lang="en-US" sz="1400" kern="1400">
                        <a:solidFill>
                          <a:srgbClr val="21212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489758497"/>
                  </a:ext>
                </a:extLst>
              </a:tr>
            </a:tbl>
          </a:graphicData>
        </a:graphic>
      </p:graphicFrame>
      <p:sp>
        <p:nvSpPr>
          <p:cNvPr id="48" name="Hộp Văn bản 47">
            <a:extLst>
              <a:ext uri="{FF2B5EF4-FFF2-40B4-BE49-F238E27FC236}">
                <a16:creationId xmlns:a16="http://schemas.microsoft.com/office/drawing/2014/main" id="{9F4796FF-B0D6-4063-B273-B41FC795B015}"/>
              </a:ext>
            </a:extLst>
          </p:cNvPr>
          <p:cNvSpPr txBox="1"/>
          <p:nvPr/>
        </p:nvSpPr>
        <p:spPr>
          <a:xfrm>
            <a:off x="5130365" y="6093326"/>
            <a:ext cx="293976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Forward index </a:t>
            </a:r>
            <a:r>
              <a:rPr lang="en-US" sz="160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phân</a:t>
            </a:r>
            <a:r>
              <a:rPr lang="en-US" sz="1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60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vùng</a:t>
            </a:r>
            <a:r>
              <a:rPr lang="en-US" sz="1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2</a:t>
            </a:r>
          </a:p>
        </p:txBody>
      </p:sp>
      <p:cxnSp>
        <p:nvCxnSpPr>
          <p:cNvPr id="9" name="Đường kết nối Mũi tên Thẳng 8">
            <a:extLst>
              <a:ext uri="{FF2B5EF4-FFF2-40B4-BE49-F238E27FC236}">
                <a16:creationId xmlns:a16="http://schemas.microsoft.com/office/drawing/2014/main" id="{5974D2AB-D7A5-4A55-90C3-75996DA141F6}"/>
              </a:ext>
            </a:extLst>
          </p:cNvPr>
          <p:cNvCxnSpPr/>
          <p:nvPr/>
        </p:nvCxnSpPr>
        <p:spPr>
          <a:xfrm flipV="1">
            <a:off x="3869244" y="2727963"/>
            <a:ext cx="429387" cy="4993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Đường kết nối Mũi tên Thẳng 11">
            <a:extLst>
              <a:ext uri="{FF2B5EF4-FFF2-40B4-BE49-F238E27FC236}">
                <a16:creationId xmlns:a16="http://schemas.microsoft.com/office/drawing/2014/main" id="{16272B19-B773-480C-8FD9-2743C07D251E}"/>
              </a:ext>
            </a:extLst>
          </p:cNvPr>
          <p:cNvCxnSpPr/>
          <p:nvPr/>
        </p:nvCxnSpPr>
        <p:spPr>
          <a:xfrm>
            <a:off x="3869244" y="4066391"/>
            <a:ext cx="507346" cy="5056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Bảng 13">
            <a:extLst>
              <a:ext uri="{FF2B5EF4-FFF2-40B4-BE49-F238E27FC236}">
                <a16:creationId xmlns:a16="http://schemas.microsoft.com/office/drawing/2014/main" id="{E5FA9F7C-0F74-4D71-A2BF-6E171EE66F57}"/>
              </a:ext>
            </a:extLst>
          </p:cNvPr>
          <p:cNvGraphicFramePr>
            <a:graphicFrameLocks noGrp="1"/>
          </p:cNvGraphicFramePr>
          <p:nvPr/>
        </p:nvGraphicFramePr>
        <p:xfrm>
          <a:off x="9371681" y="760582"/>
          <a:ext cx="1822812" cy="290017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48450">
                  <a:extLst>
                    <a:ext uri="{9D8B030D-6E8A-4147-A177-3AD203B41FA5}">
                      <a16:colId xmlns:a16="http://schemas.microsoft.com/office/drawing/2014/main" val="4035451712"/>
                    </a:ext>
                  </a:extLst>
                </a:gridCol>
                <a:gridCol w="974362">
                  <a:extLst>
                    <a:ext uri="{9D8B030D-6E8A-4147-A177-3AD203B41FA5}">
                      <a16:colId xmlns:a16="http://schemas.microsoft.com/office/drawing/2014/main" val="162947072"/>
                    </a:ext>
                  </a:extLst>
                </a:gridCol>
              </a:tblGrid>
              <a:tr h="21287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300" kern="1400">
                          <a:effectLst/>
                        </a:rPr>
                        <a:t>Keyword</a:t>
                      </a:r>
                      <a:endParaRPr lang="en-US" sz="1300" kern="1400">
                        <a:solidFill>
                          <a:srgbClr val="21212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300" kern="1400">
                          <a:effectLst/>
                        </a:rPr>
                        <a:t>ind</a:t>
                      </a:r>
                      <a:endParaRPr lang="en-US" sz="1300" kern="1400">
                        <a:solidFill>
                          <a:srgbClr val="21212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14460986"/>
                  </a:ext>
                </a:extLst>
              </a:tr>
              <a:tr h="21287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300" kern="1400">
                          <a:effectLst/>
                        </a:rPr>
                        <a:t>W1,1</a:t>
                      </a:r>
                      <a:endParaRPr lang="en-US" sz="1300" kern="1400">
                        <a:solidFill>
                          <a:srgbClr val="21212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300" kern="1400">
                          <a:effectLst/>
                        </a:rPr>
                        <a:t>1, 3</a:t>
                      </a:r>
                      <a:endParaRPr lang="en-US" sz="1300" kern="1400">
                        <a:solidFill>
                          <a:srgbClr val="21212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758564664"/>
                  </a:ext>
                </a:extLst>
              </a:tr>
              <a:tr h="21287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300" kern="1400">
                          <a:effectLst/>
                        </a:rPr>
                        <a:t>W2,1</a:t>
                      </a:r>
                      <a:endParaRPr lang="en-US" sz="1300" kern="1400">
                        <a:solidFill>
                          <a:srgbClr val="21212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300" kern="1400">
                          <a:effectLst/>
                        </a:rPr>
                        <a:t>1</a:t>
                      </a:r>
                      <a:endParaRPr lang="en-US" sz="1300" kern="1400">
                        <a:solidFill>
                          <a:srgbClr val="21212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441192805"/>
                  </a:ext>
                </a:extLst>
              </a:tr>
              <a:tr h="21287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300" kern="1400">
                          <a:effectLst/>
                        </a:rPr>
                        <a:t>W3,1</a:t>
                      </a:r>
                      <a:endParaRPr lang="en-US" sz="1300" kern="1400">
                        <a:solidFill>
                          <a:srgbClr val="21212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300" kern="1400">
                          <a:effectLst/>
                        </a:rPr>
                        <a:t>1, 3</a:t>
                      </a:r>
                      <a:endParaRPr lang="en-US" sz="1300" kern="1400">
                        <a:solidFill>
                          <a:srgbClr val="21212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545875123"/>
                  </a:ext>
                </a:extLst>
              </a:tr>
              <a:tr h="21287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300" kern="1400">
                          <a:effectLst/>
                        </a:rPr>
                        <a:t>W4,1</a:t>
                      </a:r>
                      <a:endParaRPr lang="en-US" sz="1300" kern="1400">
                        <a:solidFill>
                          <a:srgbClr val="21212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300" kern="1400">
                          <a:effectLst/>
                        </a:rPr>
                        <a:t>2, 3</a:t>
                      </a:r>
                      <a:endParaRPr lang="en-US" sz="1300" kern="1400">
                        <a:solidFill>
                          <a:srgbClr val="21212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247726690"/>
                  </a:ext>
                </a:extLst>
              </a:tr>
              <a:tr h="21287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300" kern="1400">
                          <a:effectLst/>
                        </a:rPr>
                        <a:t>W5,1</a:t>
                      </a:r>
                      <a:endParaRPr lang="en-US" sz="1300" kern="1400">
                        <a:solidFill>
                          <a:srgbClr val="21212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300" kern="1400">
                          <a:effectLst/>
                        </a:rPr>
                        <a:t>2</a:t>
                      </a:r>
                      <a:endParaRPr lang="en-US" sz="1300" kern="1400">
                        <a:solidFill>
                          <a:srgbClr val="21212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608243257"/>
                  </a:ext>
                </a:extLst>
              </a:tr>
              <a:tr h="21287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300" kern="1400">
                          <a:effectLst/>
                        </a:rPr>
                        <a:t>W6,1</a:t>
                      </a:r>
                      <a:endParaRPr lang="en-US" sz="1300" kern="1400">
                        <a:solidFill>
                          <a:srgbClr val="21212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300" kern="1400">
                          <a:effectLst/>
                        </a:rPr>
                        <a:t>3</a:t>
                      </a:r>
                      <a:endParaRPr lang="en-US" sz="1300" kern="1400">
                        <a:solidFill>
                          <a:srgbClr val="21212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559831672"/>
                  </a:ext>
                </a:extLst>
              </a:tr>
              <a:tr h="21287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300" kern="1400">
                          <a:effectLst/>
                        </a:rPr>
                        <a:t>W7,1</a:t>
                      </a:r>
                      <a:endParaRPr lang="en-US" sz="1300" kern="1400">
                        <a:solidFill>
                          <a:srgbClr val="21212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300" kern="1400">
                          <a:effectLst/>
                        </a:rPr>
                        <a:t> </a:t>
                      </a:r>
                      <a:endParaRPr lang="en-US" sz="1300" kern="1400">
                        <a:solidFill>
                          <a:srgbClr val="21212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41293974"/>
                  </a:ext>
                </a:extLst>
              </a:tr>
              <a:tr h="21287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300" kern="1400">
                          <a:effectLst/>
                        </a:rPr>
                        <a:t>W8,1</a:t>
                      </a:r>
                      <a:endParaRPr lang="en-US" sz="1300" kern="1400">
                        <a:solidFill>
                          <a:srgbClr val="21212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300" kern="1400">
                          <a:effectLst/>
                        </a:rPr>
                        <a:t> </a:t>
                      </a:r>
                      <a:endParaRPr lang="en-US" sz="1300" kern="1400">
                        <a:solidFill>
                          <a:srgbClr val="21212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717425695"/>
                  </a:ext>
                </a:extLst>
              </a:tr>
              <a:tr h="21287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300" kern="1400">
                          <a:effectLst/>
                        </a:rPr>
                        <a:t>W9,1</a:t>
                      </a:r>
                      <a:endParaRPr lang="en-US" sz="1300" kern="1400">
                        <a:solidFill>
                          <a:srgbClr val="21212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300" kern="1400">
                          <a:effectLst/>
                        </a:rPr>
                        <a:t> </a:t>
                      </a:r>
                      <a:endParaRPr lang="en-US" sz="1300" kern="1400">
                        <a:solidFill>
                          <a:srgbClr val="21212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970701151"/>
                  </a:ext>
                </a:extLst>
              </a:tr>
              <a:tr h="21287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300" kern="1400">
                          <a:effectLst/>
                        </a:rPr>
                        <a:t>W10,1</a:t>
                      </a:r>
                      <a:endParaRPr lang="en-US" sz="1300" kern="1400">
                        <a:solidFill>
                          <a:srgbClr val="21212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300" kern="1400">
                          <a:effectLst/>
                        </a:rPr>
                        <a:t> </a:t>
                      </a:r>
                      <a:endParaRPr lang="en-US" sz="1300" kern="1400">
                        <a:solidFill>
                          <a:srgbClr val="21212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57503617"/>
                  </a:ext>
                </a:extLst>
              </a:tr>
            </a:tbl>
          </a:graphicData>
        </a:graphic>
      </p:graphicFrame>
      <p:graphicFrame>
        <p:nvGraphicFramePr>
          <p:cNvPr id="15" name="Bảng 14">
            <a:extLst>
              <a:ext uri="{FF2B5EF4-FFF2-40B4-BE49-F238E27FC236}">
                <a16:creationId xmlns:a16="http://schemas.microsoft.com/office/drawing/2014/main" id="{271003A1-11C7-47C1-A4BC-B9108F830F02}"/>
              </a:ext>
            </a:extLst>
          </p:cNvPr>
          <p:cNvGraphicFramePr>
            <a:graphicFrameLocks noGrp="1"/>
          </p:cNvGraphicFramePr>
          <p:nvPr/>
        </p:nvGraphicFramePr>
        <p:xfrm>
          <a:off x="9401888" y="3779745"/>
          <a:ext cx="1792605" cy="290017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34390">
                  <a:extLst>
                    <a:ext uri="{9D8B030D-6E8A-4147-A177-3AD203B41FA5}">
                      <a16:colId xmlns:a16="http://schemas.microsoft.com/office/drawing/2014/main" val="183453328"/>
                    </a:ext>
                  </a:extLst>
                </a:gridCol>
                <a:gridCol w="958215">
                  <a:extLst>
                    <a:ext uri="{9D8B030D-6E8A-4147-A177-3AD203B41FA5}">
                      <a16:colId xmlns:a16="http://schemas.microsoft.com/office/drawing/2014/main" val="225603238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300" kern="1400">
                          <a:effectLst/>
                        </a:rPr>
                        <a:t>Keyword</a:t>
                      </a:r>
                      <a:endParaRPr lang="en-US" sz="1300" kern="1400">
                        <a:solidFill>
                          <a:srgbClr val="21212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300" kern="1400">
                          <a:effectLst/>
                        </a:rPr>
                        <a:t>ind</a:t>
                      </a:r>
                      <a:endParaRPr lang="en-US" sz="1300" kern="1400">
                        <a:solidFill>
                          <a:srgbClr val="21212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242583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300" kern="1400">
                          <a:effectLst/>
                        </a:rPr>
                        <a:t>W1,2</a:t>
                      </a:r>
                      <a:endParaRPr lang="en-US" sz="1300" kern="1400">
                        <a:solidFill>
                          <a:srgbClr val="21212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300" kern="1400">
                          <a:effectLst/>
                        </a:rPr>
                        <a:t> </a:t>
                      </a:r>
                      <a:endParaRPr lang="en-US" sz="1300" kern="1400">
                        <a:solidFill>
                          <a:srgbClr val="21212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425188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300" kern="1400">
                          <a:effectLst/>
                        </a:rPr>
                        <a:t>W2,2</a:t>
                      </a:r>
                      <a:endParaRPr lang="en-US" sz="1300" kern="1400">
                        <a:solidFill>
                          <a:srgbClr val="21212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300" kern="1400">
                          <a:effectLst/>
                        </a:rPr>
                        <a:t>4</a:t>
                      </a:r>
                      <a:endParaRPr lang="en-US" sz="1300" kern="1400">
                        <a:solidFill>
                          <a:srgbClr val="21212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2396799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300" kern="1400">
                          <a:effectLst/>
                        </a:rPr>
                        <a:t>W3,2</a:t>
                      </a:r>
                      <a:endParaRPr lang="en-US" sz="1300" kern="1400">
                        <a:solidFill>
                          <a:srgbClr val="21212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300" kern="1400">
                          <a:effectLst/>
                        </a:rPr>
                        <a:t>4</a:t>
                      </a:r>
                      <a:endParaRPr lang="en-US" sz="1300" kern="1400">
                        <a:solidFill>
                          <a:srgbClr val="21212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080260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300" kern="1400">
                          <a:effectLst/>
                        </a:rPr>
                        <a:t>W4,2</a:t>
                      </a:r>
                      <a:endParaRPr lang="en-US" sz="1300" kern="1400">
                        <a:solidFill>
                          <a:srgbClr val="21212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300" kern="1400">
                          <a:effectLst/>
                        </a:rPr>
                        <a:t> </a:t>
                      </a:r>
                      <a:endParaRPr lang="en-US" sz="1300" kern="1400">
                        <a:solidFill>
                          <a:srgbClr val="21212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060504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300" kern="1400">
                          <a:effectLst/>
                        </a:rPr>
                        <a:t>W5,2</a:t>
                      </a:r>
                      <a:endParaRPr lang="en-US" sz="1300" kern="1400">
                        <a:solidFill>
                          <a:srgbClr val="21212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300" kern="1400">
                          <a:effectLst/>
                        </a:rPr>
                        <a:t> </a:t>
                      </a:r>
                      <a:endParaRPr lang="en-US" sz="1300" kern="1400">
                        <a:solidFill>
                          <a:srgbClr val="21212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167881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300" kern="1400">
                          <a:effectLst/>
                        </a:rPr>
                        <a:t>W6,2</a:t>
                      </a:r>
                      <a:endParaRPr lang="en-US" sz="1300" kern="1400">
                        <a:solidFill>
                          <a:srgbClr val="21212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300" kern="1400">
                          <a:effectLst/>
                        </a:rPr>
                        <a:t>5</a:t>
                      </a:r>
                      <a:endParaRPr lang="en-US" sz="1300" kern="1400">
                        <a:solidFill>
                          <a:srgbClr val="21212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8335445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300" kern="1400">
                          <a:effectLst/>
                        </a:rPr>
                        <a:t>W7,2</a:t>
                      </a:r>
                      <a:endParaRPr lang="en-US" sz="1300" kern="1400">
                        <a:solidFill>
                          <a:srgbClr val="21212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300" kern="1400">
                          <a:effectLst/>
                        </a:rPr>
                        <a:t>4</a:t>
                      </a:r>
                      <a:endParaRPr lang="en-US" sz="1300" kern="1400">
                        <a:solidFill>
                          <a:srgbClr val="21212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812317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300" kern="1400">
                          <a:effectLst/>
                        </a:rPr>
                        <a:t>W8,2</a:t>
                      </a:r>
                      <a:endParaRPr lang="en-US" sz="1300" kern="1400">
                        <a:solidFill>
                          <a:srgbClr val="21212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300" kern="1400">
                          <a:effectLst/>
                        </a:rPr>
                        <a:t>5</a:t>
                      </a:r>
                      <a:endParaRPr lang="en-US" sz="1300" kern="1400">
                        <a:solidFill>
                          <a:srgbClr val="21212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186077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300" kern="1400">
                          <a:effectLst/>
                        </a:rPr>
                        <a:t>W9,2</a:t>
                      </a:r>
                      <a:endParaRPr lang="en-US" sz="1300" kern="1400">
                        <a:solidFill>
                          <a:srgbClr val="21212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300" kern="1400">
                          <a:effectLst/>
                        </a:rPr>
                        <a:t>5</a:t>
                      </a:r>
                      <a:endParaRPr lang="en-US" sz="1300" kern="1400">
                        <a:solidFill>
                          <a:srgbClr val="21212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484665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300" kern="1400">
                          <a:effectLst/>
                        </a:rPr>
                        <a:t>W10,2</a:t>
                      </a:r>
                      <a:endParaRPr lang="en-US" sz="1300" kern="1400">
                        <a:solidFill>
                          <a:srgbClr val="21212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300" kern="1400">
                          <a:effectLst/>
                        </a:rPr>
                        <a:t>5</a:t>
                      </a:r>
                      <a:endParaRPr lang="en-US" sz="1300" kern="1400">
                        <a:solidFill>
                          <a:srgbClr val="21212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29431006"/>
                  </a:ext>
                </a:extLst>
              </a:tr>
            </a:tbl>
          </a:graphicData>
        </a:graphic>
      </p:graphicFrame>
      <p:cxnSp>
        <p:nvCxnSpPr>
          <p:cNvPr id="20" name="Đường kết nối Mũi tên Thẳng 19">
            <a:extLst>
              <a:ext uri="{FF2B5EF4-FFF2-40B4-BE49-F238E27FC236}">
                <a16:creationId xmlns:a16="http://schemas.microsoft.com/office/drawing/2014/main" id="{FF1F9A8E-E452-47AD-A6FC-7B4726E44757}"/>
              </a:ext>
            </a:extLst>
          </p:cNvPr>
          <p:cNvCxnSpPr/>
          <p:nvPr/>
        </p:nvCxnSpPr>
        <p:spPr>
          <a:xfrm>
            <a:off x="8644594" y="2506532"/>
            <a:ext cx="5535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Đường kết nối Mũi tên Thẳng 49">
            <a:extLst>
              <a:ext uri="{FF2B5EF4-FFF2-40B4-BE49-F238E27FC236}">
                <a16:creationId xmlns:a16="http://schemas.microsoft.com/office/drawing/2014/main" id="{170D8702-EC11-4478-A1EA-3C38FC03C12E}"/>
              </a:ext>
            </a:extLst>
          </p:cNvPr>
          <p:cNvCxnSpPr/>
          <p:nvPr/>
        </p:nvCxnSpPr>
        <p:spPr>
          <a:xfrm>
            <a:off x="8577480" y="5376260"/>
            <a:ext cx="5535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Hộp Văn bản 50">
            <a:extLst>
              <a:ext uri="{FF2B5EF4-FFF2-40B4-BE49-F238E27FC236}">
                <a16:creationId xmlns:a16="http://schemas.microsoft.com/office/drawing/2014/main" id="{657A13B9-3F4E-4F50-ACAB-EEC110799657}"/>
              </a:ext>
            </a:extLst>
          </p:cNvPr>
          <p:cNvSpPr txBox="1"/>
          <p:nvPr/>
        </p:nvSpPr>
        <p:spPr>
          <a:xfrm>
            <a:off x="11194494" y="1515128"/>
            <a:ext cx="898590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140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Bảng</a:t>
            </a:r>
            <a:r>
              <a:rPr lang="vi-VN" sz="1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140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inverted</a:t>
            </a:r>
            <a:r>
              <a:rPr lang="vi-VN" sz="1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140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index</a:t>
            </a:r>
            <a:r>
              <a:rPr lang="vi-VN" sz="1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tương </a:t>
            </a:r>
            <a:r>
              <a:rPr lang="vi-VN" sz="140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ứng</a:t>
            </a:r>
            <a:r>
              <a:rPr lang="vi-VN" sz="1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phân </a:t>
            </a:r>
            <a:r>
              <a:rPr lang="vi-VN" sz="140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vùng</a:t>
            </a:r>
            <a:r>
              <a:rPr lang="vi-VN" sz="1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1</a:t>
            </a:r>
            <a:endParaRPr lang="en-US" sz="14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2" name="Hộp Văn bản 51">
            <a:extLst>
              <a:ext uri="{FF2B5EF4-FFF2-40B4-BE49-F238E27FC236}">
                <a16:creationId xmlns:a16="http://schemas.microsoft.com/office/drawing/2014/main" id="{DB9D892C-2399-45C0-BF04-E871503E874F}"/>
              </a:ext>
            </a:extLst>
          </p:cNvPr>
          <p:cNvSpPr txBox="1"/>
          <p:nvPr/>
        </p:nvSpPr>
        <p:spPr>
          <a:xfrm>
            <a:off x="11194494" y="4429612"/>
            <a:ext cx="898590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140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Bảng</a:t>
            </a:r>
            <a:r>
              <a:rPr lang="vi-VN" sz="1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140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inverted</a:t>
            </a:r>
            <a:r>
              <a:rPr lang="vi-VN" sz="1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140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index</a:t>
            </a:r>
            <a:r>
              <a:rPr lang="vi-VN" sz="1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tương </a:t>
            </a:r>
            <a:r>
              <a:rPr lang="vi-VN" sz="140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ứng</a:t>
            </a:r>
            <a:r>
              <a:rPr lang="vi-VN" sz="1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phân </a:t>
            </a:r>
            <a:r>
              <a:rPr lang="vi-VN" sz="140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vùng</a:t>
            </a:r>
            <a:r>
              <a:rPr lang="vi-VN" sz="1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</a:t>
            </a:r>
          </a:p>
        </p:txBody>
      </p:sp>
      <p:sp>
        <p:nvSpPr>
          <p:cNvPr id="53" name="Hình chữ nhật 52">
            <a:extLst>
              <a:ext uri="{FF2B5EF4-FFF2-40B4-BE49-F238E27FC236}">
                <a16:creationId xmlns:a16="http://schemas.microsoft.com/office/drawing/2014/main" id="{71FDC6FA-94B5-46CA-98AF-A9DA180BDE48}"/>
              </a:ext>
            </a:extLst>
          </p:cNvPr>
          <p:cNvSpPr/>
          <p:nvPr/>
        </p:nvSpPr>
        <p:spPr>
          <a:xfrm>
            <a:off x="0" y="-1"/>
            <a:ext cx="12192000" cy="638175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75000"/>
              </a:schemeClr>
            </a:solidFill>
          </a:ln>
          <a:effectLst>
            <a:softEdge rad="3175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Hình chữ nhật 53">
            <a:extLst>
              <a:ext uri="{FF2B5EF4-FFF2-40B4-BE49-F238E27FC236}">
                <a16:creationId xmlns:a16="http://schemas.microsoft.com/office/drawing/2014/main" id="{B5214D45-85C1-4B66-8E56-DF365A0C3DB9}"/>
              </a:ext>
            </a:extLst>
          </p:cNvPr>
          <p:cNvSpPr/>
          <p:nvPr/>
        </p:nvSpPr>
        <p:spPr>
          <a:xfrm>
            <a:off x="0" y="-1"/>
            <a:ext cx="12192000" cy="638175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75000"/>
              </a:schemeClr>
            </a:solidFill>
          </a:ln>
          <a:effectLst>
            <a:softEdge rad="3175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C4CEEE2-0508-45E7-A2D8-7530AE508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C6220-5288-4181-BC71-CF33DA912F5D}" type="slidenum">
              <a:rPr lang="en-ID" smtClean="0"/>
              <a:t>21</a:t>
            </a:fld>
            <a:endParaRPr lang="en-ID"/>
          </a:p>
        </p:txBody>
      </p:sp>
      <p:sp>
        <p:nvSpPr>
          <p:cNvPr id="75" name="Hộp Văn bản 74">
            <a:extLst>
              <a:ext uri="{FF2B5EF4-FFF2-40B4-BE49-F238E27FC236}">
                <a16:creationId xmlns:a16="http://schemas.microsoft.com/office/drawing/2014/main" id="{F0E581A9-70BE-4623-BD2A-3B42F970DC0B}"/>
              </a:ext>
            </a:extLst>
          </p:cNvPr>
          <p:cNvSpPr txBox="1"/>
          <p:nvPr/>
        </p:nvSpPr>
        <p:spPr>
          <a:xfrm>
            <a:off x="97816" y="1747384"/>
            <a:ext cx="62522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u="none" strike="noStrike" err="1">
                <a:solidFill>
                  <a:srgbClr val="404040"/>
                </a:solidFill>
                <a:effectLst/>
                <a:latin typeface="Tahoma" panose="020B0604030504040204" pitchFamily="34" charset="0"/>
              </a:rPr>
              <a:t>Giảm</a:t>
            </a:r>
            <a:r>
              <a:rPr lang="en-US" b="0" i="0" u="none" strike="noStrike">
                <a:solidFill>
                  <a:srgbClr val="404040"/>
                </a:solidFill>
                <a:effectLst/>
                <a:latin typeface="Tahoma" panose="020B0604030504040204" pitchFamily="34" charset="0"/>
              </a:rPr>
              <a:t> </a:t>
            </a:r>
            <a:r>
              <a:rPr lang="en-US" b="0" i="0" u="none" strike="noStrike" err="1">
                <a:solidFill>
                  <a:srgbClr val="404040"/>
                </a:solidFill>
                <a:effectLst/>
                <a:latin typeface="Tahoma" panose="020B0604030504040204" pitchFamily="34" charset="0"/>
              </a:rPr>
              <a:t>thiểu</a:t>
            </a:r>
            <a:r>
              <a:rPr lang="en-US" b="0" i="0" u="none" strike="noStrike">
                <a:solidFill>
                  <a:srgbClr val="404040"/>
                </a:solidFill>
                <a:effectLst/>
                <a:latin typeface="Tahoma" panose="020B0604030504040204" pitchFamily="34" charset="0"/>
              </a:rPr>
              <a:t> </a:t>
            </a:r>
            <a:r>
              <a:rPr lang="en-US" b="0" i="0" u="none" strike="noStrike" err="1">
                <a:solidFill>
                  <a:srgbClr val="404040"/>
                </a:solidFill>
                <a:effectLst/>
                <a:latin typeface="Tahoma" panose="020B0604030504040204" pitchFamily="34" charset="0"/>
              </a:rPr>
              <a:t>rò</a:t>
            </a:r>
            <a:r>
              <a:rPr lang="en-US" b="0" i="0" u="none" strike="noStrike">
                <a:solidFill>
                  <a:srgbClr val="404040"/>
                </a:solidFill>
                <a:effectLst/>
                <a:latin typeface="Tahoma" panose="020B0604030504040204" pitchFamily="34" charset="0"/>
              </a:rPr>
              <a:t> </a:t>
            </a:r>
            <a:r>
              <a:rPr lang="en-US" b="0" i="0" u="none" strike="noStrike" err="1">
                <a:solidFill>
                  <a:srgbClr val="404040"/>
                </a:solidFill>
                <a:effectLst/>
                <a:latin typeface="Tahoma" panose="020B0604030504040204" pitchFamily="34" charset="0"/>
              </a:rPr>
              <a:t>rì</a:t>
            </a:r>
            <a:r>
              <a:rPr lang="en-US" b="0" i="0" u="none" strike="noStrike">
                <a:solidFill>
                  <a:srgbClr val="404040"/>
                </a:solidFill>
                <a:effectLst/>
                <a:latin typeface="Tahoma" panose="020B0604030504040204" pitchFamily="34" charset="0"/>
              </a:rPr>
              <a:t> </a:t>
            </a:r>
            <a:r>
              <a:rPr lang="en-US" b="0" i="0" u="none" strike="noStrike" err="1">
                <a:solidFill>
                  <a:srgbClr val="404040"/>
                </a:solidFill>
                <a:effectLst/>
                <a:latin typeface="Tahoma" panose="020B0604030504040204" pitchFamily="34" charset="0"/>
              </a:rPr>
              <a:t>thông</a:t>
            </a:r>
            <a:r>
              <a:rPr lang="en-US" b="0" i="0" u="none" strike="noStrike">
                <a:solidFill>
                  <a:srgbClr val="404040"/>
                </a:solidFill>
                <a:effectLst/>
                <a:latin typeface="Tahoma" panose="020B0604030504040204" pitchFamily="34" charset="0"/>
              </a:rPr>
              <a:t> tin</a:t>
            </a:r>
            <a:r>
              <a:rPr lang="en-US" b="0" i="0"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​</a:t>
            </a:r>
            <a:endParaRPr lang="en-US"/>
          </a:p>
        </p:txBody>
      </p:sp>
      <p:sp>
        <p:nvSpPr>
          <p:cNvPr id="76" name="Hình chữ nhật 75">
            <a:extLst>
              <a:ext uri="{FF2B5EF4-FFF2-40B4-BE49-F238E27FC236}">
                <a16:creationId xmlns:a16="http://schemas.microsoft.com/office/drawing/2014/main" id="{ADAF6497-A6D9-45BD-B230-F44B63044192}"/>
              </a:ext>
            </a:extLst>
          </p:cNvPr>
          <p:cNvSpPr/>
          <p:nvPr/>
        </p:nvSpPr>
        <p:spPr>
          <a:xfrm>
            <a:off x="0" y="-1"/>
            <a:ext cx="12192000" cy="638175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75000"/>
              </a:schemeClr>
            </a:solidFill>
          </a:ln>
          <a:effectLst>
            <a:softEdge rad="3175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Hình chữ nhật 76">
            <a:extLst>
              <a:ext uri="{FF2B5EF4-FFF2-40B4-BE49-F238E27FC236}">
                <a16:creationId xmlns:a16="http://schemas.microsoft.com/office/drawing/2014/main" id="{A8023D3B-D31B-4A8A-B625-70BB94F86129}"/>
              </a:ext>
            </a:extLst>
          </p:cNvPr>
          <p:cNvSpPr/>
          <p:nvPr/>
        </p:nvSpPr>
        <p:spPr>
          <a:xfrm>
            <a:off x="0" y="-1"/>
            <a:ext cx="12192000" cy="638175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75000"/>
              </a:schemeClr>
            </a:solidFill>
          </a:ln>
          <a:effectLst>
            <a:softEdge rad="3175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Hình chữ nhật 77">
            <a:extLst>
              <a:ext uri="{FF2B5EF4-FFF2-40B4-BE49-F238E27FC236}">
                <a16:creationId xmlns:a16="http://schemas.microsoft.com/office/drawing/2014/main" id="{0F796797-2A52-42FE-8FF0-FC09E21E7193}"/>
              </a:ext>
            </a:extLst>
          </p:cNvPr>
          <p:cNvSpPr/>
          <p:nvPr/>
        </p:nvSpPr>
        <p:spPr>
          <a:xfrm>
            <a:off x="0" y="-1"/>
            <a:ext cx="12192000" cy="638175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75000"/>
              </a:schemeClr>
            </a:solidFill>
          </a:ln>
          <a:effectLst>
            <a:softEdge rad="3175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Hình chữ nhật 78">
            <a:extLst>
              <a:ext uri="{FF2B5EF4-FFF2-40B4-BE49-F238E27FC236}">
                <a16:creationId xmlns:a16="http://schemas.microsoft.com/office/drawing/2014/main" id="{42ADDBB4-315E-4B12-8148-6FF43AA63091}"/>
              </a:ext>
            </a:extLst>
          </p:cNvPr>
          <p:cNvSpPr/>
          <p:nvPr/>
        </p:nvSpPr>
        <p:spPr>
          <a:xfrm>
            <a:off x="0" y="-1"/>
            <a:ext cx="12192000" cy="638175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75000"/>
              </a:schemeClr>
            </a:solidFill>
          </a:ln>
          <a:effectLst>
            <a:softEdge rad="3175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Hình chữ nhật 79">
            <a:extLst>
              <a:ext uri="{FF2B5EF4-FFF2-40B4-BE49-F238E27FC236}">
                <a16:creationId xmlns:a16="http://schemas.microsoft.com/office/drawing/2014/main" id="{5D5C6B78-9607-44E1-922E-66249BFEB6EE}"/>
              </a:ext>
            </a:extLst>
          </p:cNvPr>
          <p:cNvSpPr/>
          <p:nvPr/>
        </p:nvSpPr>
        <p:spPr>
          <a:xfrm>
            <a:off x="0" y="-1"/>
            <a:ext cx="12192000" cy="638175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75000"/>
              </a:schemeClr>
            </a:solidFill>
          </a:ln>
          <a:effectLst>
            <a:softEdge rad="3175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Hình chữ nhật 80">
            <a:extLst>
              <a:ext uri="{FF2B5EF4-FFF2-40B4-BE49-F238E27FC236}">
                <a16:creationId xmlns:a16="http://schemas.microsoft.com/office/drawing/2014/main" id="{58CF8788-E74A-4340-B241-DAA63ABC60EC}"/>
              </a:ext>
            </a:extLst>
          </p:cNvPr>
          <p:cNvSpPr/>
          <p:nvPr/>
        </p:nvSpPr>
        <p:spPr>
          <a:xfrm>
            <a:off x="0" y="-1"/>
            <a:ext cx="12192000" cy="638175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75000"/>
              </a:schemeClr>
            </a:solidFill>
          </a:ln>
          <a:effectLst>
            <a:softEdge rad="3175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Hình chữ nhật 81">
            <a:extLst>
              <a:ext uri="{FF2B5EF4-FFF2-40B4-BE49-F238E27FC236}">
                <a16:creationId xmlns:a16="http://schemas.microsoft.com/office/drawing/2014/main" id="{0884655E-0598-4613-98B3-BBDA470A9996}"/>
              </a:ext>
            </a:extLst>
          </p:cNvPr>
          <p:cNvSpPr/>
          <p:nvPr/>
        </p:nvSpPr>
        <p:spPr>
          <a:xfrm>
            <a:off x="0" y="-1"/>
            <a:ext cx="12192000" cy="638175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75000"/>
              </a:schemeClr>
            </a:solidFill>
          </a:ln>
          <a:effectLst>
            <a:softEdge rad="3175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Hình chữ nhật 82">
            <a:extLst>
              <a:ext uri="{FF2B5EF4-FFF2-40B4-BE49-F238E27FC236}">
                <a16:creationId xmlns:a16="http://schemas.microsoft.com/office/drawing/2014/main" id="{A553929F-ABFB-40EC-BBA7-E3E5C3250EAD}"/>
              </a:ext>
            </a:extLst>
          </p:cNvPr>
          <p:cNvSpPr/>
          <p:nvPr/>
        </p:nvSpPr>
        <p:spPr>
          <a:xfrm>
            <a:off x="0" y="-1"/>
            <a:ext cx="12192000" cy="638175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75000"/>
              </a:schemeClr>
            </a:solidFill>
          </a:ln>
          <a:effectLst>
            <a:softEdge rad="3175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Hình chữ nhật 83">
            <a:extLst>
              <a:ext uri="{FF2B5EF4-FFF2-40B4-BE49-F238E27FC236}">
                <a16:creationId xmlns:a16="http://schemas.microsoft.com/office/drawing/2014/main" id="{70A166B1-1C39-4D0D-BE21-8BB466E520F4}"/>
              </a:ext>
            </a:extLst>
          </p:cNvPr>
          <p:cNvSpPr/>
          <p:nvPr/>
        </p:nvSpPr>
        <p:spPr>
          <a:xfrm>
            <a:off x="0" y="-1"/>
            <a:ext cx="12192000" cy="638175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75000"/>
              </a:schemeClr>
            </a:solidFill>
          </a:ln>
          <a:effectLst>
            <a:softEdge rad="3175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Hình chữ nhật 84">
            <a:extLst>
              <a:ext uri="{FF2B5EF4-FFF2-40B4-BE49-F238E27FC236}">
                <a16:creationId xmlns:a16="http://schemas.microsoft.com/office/drawing/2014/main" id="{18AE5630-1420-4B6A-9E37-F0BCFDDB63C9}"/>
              </a:ext>
            </a:extLst>
          </p:cNvPr>
          <p:cNvSpPr/>
          <p:nvPr/>
        </p:nvSpPr>
        <p:spPr>
          <a:xfrm>
            <a:off x="0" y="-1"/>
            <a:ext cx="12192000" cy="638175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75000"/>
              </a:schemeClr>
            </a:solidFill>
          </a:ln>
          <a:effectLst>
            <a:softEdge rad="3175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5F931847-50C0-4A3C-91B0-3F561A3A947E}"/>
              </a:ext>
            </a:extLst>
          </p:cNvPr>
          <p:cNvGrpSpPr/>
          <p:nvPr/>
        </p:nvGrpSpPr>
        <p:grpSpPr>
          <a:xfrm>
            <a:off x="0" y="-1"/>
            <a:ext cx="1787869" cy="510221"/>
            <a:chOff x="0" y="-1"/>
            <a:chExt cx="1787869" cy="510221"/>
          </a:xfrm>
        </p:grpSpPr>
        <p:sp>
          <p:nvSpPr>
            <p:cNvPr id="58" name="TextBox 9">
              <a:extLst>
                <a:ext uri="{FF2B5EF4-FFF2-40B4-BE49-F238E27FC236}">
                  <a16:creationId xmlns:a16="http://schemas.microsoft.com/office/drawing/2014/main" id="{9A54FE97-07B9-4F28-B998-198601850FAF}"/>
                </a:ext>
              </a:extLst>
            </p:cNvPr>
            <p:cNvSpPr txBox="1"/>
            <p:nvPr/>
          </p:nvSpPr>
          <p:spPr>
            <a:xfrm>
              <a:off x="0" y="-1"/>
              <a:ext cx="1787869" cy="3795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400" err="1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Giới</a:t>
              </a:r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 </a:t>
              </a:r>
              <a:r>
                <a:rPr lang="en-US" sz="1400" err="1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Saira Condensed" panose="020B0604020202020204" charset="0"/>
                </a:rPr>
                <a:t>thiệu</a:t>
              </a:r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 </a:t>
              </a:r>
              <a:r>
                <a:rPr lang="en-US" sz="1400" err="1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tổng</a:t>
              </a:r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 </a:t>
              </a:r>
              <a:r>
                <a:rPr lang="en-US" sz="1400" err="1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quan</a:t>
              </a:r>
              <a:endParaRPr lang="en-US" sz="1400">
                <a:solidFill>
                  <a:schemeClr val="bg1">
                    <a:lumMod val="75000"/>
                  </a:schemeClr>
                </a:solidFill>
                <a:ea typeface="Roboto" charset="0"/>
                <a:cs typeface="Roboto" charset="0"/>
              </a:endParaRPr>
            </a:p>
          </p:txBody>
        </p: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91F71316-554D-4EC1-95AB-A72417DCEA2B}"/>
                </a:ext>
              </a:extLst>
            </p:cNvPr>
            <p:cNvGrpSpPr/>
            <p:nvPr/>
          </p:nvGrpSpPr>
          <p:grpSpPr>
            <a:xfrm>
              <a:off x="552837" y="370411"/>
              <a:ext cx="775784" cy="139809"/>
              <a:chOff x="552837" y="370411"/>
              <a:chExt cx="775784" cy="139809"/>
            </a:xfrm>
          </p:grpSpPr>
          <p:sp>
            <p:nvSpPr>
              <p:cNvPr id="60" name="Google Shape;1378;p25">
                <a:extLst>
                  <a:ext uri="{FF2B5EF4-FFF2-40B4-BE49-F238E27FC236}">
                    <a16:creationId xmlns:a16="http://schemas.microsoft.com/office/drawing/2014/main" id="{9F25DA2E-D31E-49B6-BF34-23D1EA29555F}"/>
                  </a:ext>
                </a:extLst>
              </p:cNvPr>
              <p:cNvSpPr/>
              <p:nvPr/>
            </p:nvSpPr>
            <p:spPr>
              <a:xfrm>
                <a:off x="767845" y="371821"/>
                <a:ext cx="134228" cy="130630"/>
              </a:xfrm>
              <a:prstGeom prst="ellipse">
                <a:avLst/>
              </a:prstGeom>
              <a:noFill/>
              <a:ln w="12700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61" name="Google Shape;1378;p25">
                <a:extLst>
                  <a:ext uri="{FF2B5EF4-FFF2-40B4-BE49-F238E27FC236}">
                    <a16:creationId xmlns:a16="http://schemas.microsoft.com/office/drawing/2014/main" id="{58748357-A81B-4C72-BD42-672F4C5B3192}"/>
                  </a:ext>
                </a:extLst>
              </p:cNvPr>
              <p:cNvSpPr/>
              <p:nvPr/>
            </p:nvSpPr>
            <p:spPr>
              <a:xfrm>
                <a:off x="978805" y="370411"/>
                <a:ext cx="134228" cy="130630"/>
              </a:xfrm>
              <a:prstGeom prst="ellipse">
                <a:avLst/>
              </a:prstGeom>
              <a:noFill/>
              <a:ln w="12700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62" name="Google Shape;1378;p25">
                <a:extLst>
                  <a:ext uri="{FF2B5EF4-FFF2-40B4-BE49-F238E27FC236}">
                    <a16:creationId xmlns:a16="http://schemas.microsoft.com/office/drawing/2014/main" id="{4F24561F-FBEB-4BA3-A7B3-F1B0D0F1837D}"/>
                  </a:ext>
                </a:extLst>
              </p:cNvPr>
              <p:cNvSpPr/>
              <p:nvPr/>
            </p:nvSpPr>
            <p:spPr>
              <a:xfrm>
                <a:off x="552837" y="379590"/>
                <a:ext cx="134228" cy="130630"/>
              </a:xfrm>
              <a:prstGeom prst="ellipse">
                <a:avLst/>
              </a:prstGeom>
              <a:noFill/>
              <a:ln w="12700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63" name="Google Shape;1378;p25">
                <a:extLst>
                  <a:ext uri="{FF2B5EF4-FFF2-40B4-BE49-F238E27FC236}">
                    <a16:creationId xmlns:a16="http://schemas.microsoft.com/office/drawing/2014/main" id="{7FC5C9EE-6AB7-42E4-8805-A3229EA1D2CA}"/>
                  </a:ext>
                </a:extLst>
              </p:cNvPr>
              <p:cNvSpPr/>
              <p:nvPr/>
            </p:nvSpPr>
            <p:spPr>
              <a:xfrm>
                <a:off x="1194393" y="370411"/>
                <a:ext cx="134228" cy="130630"/>
              </a:xfrm>
              <a:prstGeom prst="ellipse">
                <a:avLst/>
              </a:prstGeom>
              <a:noFill/>
              <a:ln w="12700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</p:grp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09257A9C-51C7-4382-A06F-B1FC3D4E8810}"/>
              </a:ext>
            </a:extLst>
          </p:cNvPr>
          <p:cNvGrpSpPr/>
          <p:nvPr/>
        </p:nvGrpSpPr>
        <p:grpSpPr>
          <a:xfrm>
            <a:off x="2623494" y="-5362"/>
            <a:ext cx="3432272" cy="507978"/>
            <a:chOff x="2623494" y="-5362"/>
            <a:chExt cx="3432272" cy="507978"/>
          </a:xfrm>
        </p:grpSpPr>
        <p:sp>
          <p:nvSpPr>
            <p:cNvPr id="65" name="TextBox 9">
              <a:extLst>
                <a:ext uri="{FF2B5EF4-FFF2-40B4-BE49-F238E27FC236}">
                  <a16:creationId xmlns:a16="http://schemas.microsoft.com/office/drawing/2014/main" id="{267D69A8-B42F-41D1-9095-207EB8614023}"/>
                </a:ext>
              </a:extLst>
            </p:cNvPr>
            <p:cNvSpPr txBox="1"/>
            <p:nvPr/>
          </p:nvSpPr>
          <p:spPr>
            <a:xfrm>
              <a:off x="2623494" y="-5362"/>
              <a:ext cx="3432272" cy="3795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400" err="1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Điều</a:t>
              </a:r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 </a:t>
              </a:r>
              <a:r>
                <a:rPr lang="en-US" sz="1400" err="1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khiển</a:t>
              </a:r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 </a:t>
              </a:r>
              <a:r>
                <a:rPr lang="en-US" sz="1400" err="1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truy</a:t>
              </a:r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 </a:t>
              </a:r>
              <a:r>
                <a:rPr lang="en-US" sz="1400" err="1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cập</a:t>
              </a:r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 </a:t>
              </a:r>
              <a:r>
                <a:rPr lang="en-US" sz="1400" err="1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trên</a:t>
              </a:r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 </a:t>
              </a:r>
              <a:r>
                <a:rPr lang="en-US" sz="1400" err="1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dữ</a:t>
              </a:r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 </a:t>
              </a:r>
              <a:r>
                <a:rPr lang="en-US" sz="1400" err="1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liệu</a:t>
              </a:r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 </a:t>
              </a:r>
              <a:r>
                <a:rPr lang="en-US" sz="1400" err="1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mã</a:t>
              </a:r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 </a:t>
              </a:r>
              <a:r>
                <a:rPr lang="en-US" sz="1400" err="1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hóa</a:t>
              </a:r>
              <a:endParaRPr lang="en-US" sz="1400">
                <a:solidFill>
                  <a:schemeClr val="bg1">
                    <a:lumMod val="75000"/>
                  </a:schemeClr>
                </a:solidFill>
                <a:ea typeface="Roboto" charset="0"/>
                <a:cs typeface="Roboto" charset="0"/>
              </a:endParaRPr>
            </a:p>
          </p:txBody>
        </p: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73C5B153-3247-4DB8-9B94-7B9E1B17E21C}"/>
                </a:ext>
              </a:extLst>
            </p:cNvPr>
            <p:cNvGrpSpPr/>
            <p:nvPr/>
          </p:nvGrpSpPr>
          <p:grpSpPr>
            <a:xfrm>
              <a:off x="3412895" y="364052"/>
              <a:ext cx="1633013" cy="138564"/>
              <a:chOff x="2722410" y="364052"/>
              <a:chExt cx="1633013" cy="138564"/>
            </a:xfrm>
          </p:grpSpPr>
          <p:sp>
            <p:nvSpPr>
              <p:cNvPr id="67" name="Google Shape;1378;p25">
                <a:extLst>
                  <a:ext uri="{FF2B5EF4-FFF2-40B4-BE49-F238E27FC236}">
                    <a16:creationId xmlns:a16="http://schemas.microsoft.com/office/drawing/2014/main" id="{F18EB5D3-0935-443D-B474-3B79944CB537}"/>
                  </a:ext>
                </a:extLst>
              </p:cNvPr>
              <p:cNvSpPr/>
              <p:nvPr/>
            </p:nvSpPr>
            <p:spPr>
              <a:xfrm>
                <a:off x="2937418" y="371986"/>
                <a:ext cx="134228" cy="130630"/>
              </a:xfrm>
              <a:prstGeom prst="ellipse">
                <a:avLst/>
              </a:prstGeom>
              <a:noFill/>
              <a:ln w="12700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68" name="Google Shape;1378;p25">
                <a:extLst>
                  <a:ext uri="{FF2B5EF4-FFF2-40B4-BE49-F238E27FC236}">
                    <a16:creationId xmlns:a16="http://schemas.microsoft.com/office/drawing/2014/main" id="{34087D84-2066-472D-81E3-4AB4B9922334}"/>
                  </a:ext>
                </a:extLst>
              </p:cNvPr>
              <p:cNvSpPr/>
              <p:nvPr/>
            </p:nvSpPr>
            <p:spPr>
              <a:xfrm>
                <a:off x="3152426" y="369140"/>
                <a:ext cx="134228" cy="130630"/>
              </a:xfrm>
              <a:prstGeom prst="ellipse">
                <a:avLst/>
              </a:prstGeom>
              <a:noFill/>
              <a:ln w="12700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69" name="Google Shape;1378;p25">
                <a:extLst>
                  <a:ext uri="{FF2B5EF4-FFF2-40B4-BE49-F238E27FC236}">
                    <a16:creationId xmlns:a16="http://schemas.microsoft.com/office/drawing/2014/main" id="{01213652-6339-499A-B957-6B0044E65AFA}"/>
                  </a:ext>
                </a:extLst>
              </p:cNvPr>
              <p:cNvSpPr/>
              <p:nvPr/>
            </p:nvSpPr>
            <p:spPr>
              <a:xfrm>
                <a:off x="3364613" y="369140"/>
                <a:ext cx="134228" cy="130630"/>
              </a:xfrm>
              <a:prstGeom prst="ellipse">
                <a:avLst/>
              </a:prstGeom>
              <a:noFill/>
              <a:ln w="12700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70" name="Google Shape;1378;p25">
                <a:extLst>
                  <a:ext uri="{FF2B5EF4-FFF2-40B4-BE49-F238E27FC236}">
                    <a16:creationId xmlns:a16="http://schemas.microsoft.com/office/drawing/2014/main" id="{322B02F7-4315-4D93-9F8B-262361565B23}"/>
                  </a:ext>
                </a:extLst>
              </p:cNvPr>
              <p:cNvSpPr/>
              <p:nvPr/>
            </p:nvSpPr>
            <p:spPr>
              <a:xfrm>
                <a:off x="2722410" y="369140"/>
                <a:ext cx="134228" cy="130630"/>
              </a:xfrm>
              <a:prstGeom prst="ellipse">
                <a:avLst/>
              </a:prstGeom>
              <a:noFill/>
              <a:ln w="12700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71" name="Google Shape;1378;p25">
                <a:extLst>
                  <a:ext uri="{FF2B5EF4-FFF2-40B4-BE49-F238E27FC236}">
                    <a16:creationId xmlns:a16="http://schemas.microsoft.com/office/drawing/2014/main" id="{CC9E2D27-A425-48A1-990B-2CE95C44DDB7}"/>
                  </a:ext>
                </a:extLst>
              </p:cNvPr>
              <p:cNvSpPr/>
              <p:nvPr/>
            </p:nvSpPr>
            <p:spPr>
              <a:xfrm>
                <a:off x="3579621" y="369140"/>
                <a:ext cx="134228" cy="130630"/>
              </a:xfrm>
              <a:prstGeom prst="ellipse">
                <a:avLst/>
              </a:prstGeom>
              <a:noFill/>
              <a:ln w="12700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72" name="Google Shape;1378;p25">
                <a:extLst>
                  <a:ext uri="{FF2B5EF4-FFF2-40B4-BE49-F238E27FC236}">
                    <a16:creationId xmlns:a16="http://schemas.microsoft.com/office/drawing/2014/main" id="{2D818FCC-9787-414A-B769-4A8198F6678F}"/>
                  </a:ext>
                </a:extLst>
              </p:cNvPr>
              <p:cNvSpPr/>
              <p:nvPr/>
            </p:nvSpPr>
            <p:spPr>
              <a:xfrm>
                <a:off x="3794000" y="364052"/>
                <a:ext cx="134228" cy="130630"/>
              </a:xfrm>
              <a:prstGeom prst="ellipse">
                <a:avLst/>
              </a:prstGeom>
              <a:noFill/>
              <a:ln w="12700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73" name="Google Shape;1378;p25">
                <a:extLst>
                  <a:ext uri="{FF2B5EF4-FFF2-40B4-BE49-F238E27FC236}">
                    <a16:creationId xmlns:a16="http://schemas.microsoft.com/office/drawing/2014/main" id="{4042E42C-2C6F-4163-BAF9-C48B1877B503}"/>
                  </a:ext>
                </a:extLst>
              </p:cNvPr>
              <p:cNvSpPr/>
              <p:nvPr/>
            </p:nvSpPr>
            <p:spPr>
              <a:xfrm>
                <a:off x="4006187" y="364052"/>
                <a:ext cx="134228" cy="130630"/>
              </a:xfrm>
              <a:prstGeom prst="ellipse">
                <a:avLst/>
              </a:prstGeom>
              <a:noFill/>
              <a:ln w="12700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74" name="Google Shape;1378;p25">
                <a:extLst>
                  <a:ext uri="{FF2B5EF4-FFF2-40B4-BE49-F238E27FC236}">
                    <a16:creationId xmlns:a16="http://schemas.microsoft.com/office/drawing/2014/main" id="{98DAE426-470D-45AB-A9EC-DBAA0CCD105C}"/>
                  </a:ext>
                </a:extLst>
              </p:cNvPr>
              <p:cNvSpPr/>
              <p:nvPr/>
            </p:nvSpPr>
            <p:spPr>
              <a:xfrm>
                <a:off x="4221195" y="364052"/>
                <a:ext cx="134228" cy="130630"/>
              </a:xfrm>
              <a:prstGeom prst="ellipse">
                <a:avLst/>
              </a:prstGeom>
              <a:noFill/>
              <a:ln w="12700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</p:grp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24740E61-81FB-4288-8A55-EB6116FF0AE6}"/>
              </a:ext>
            </a:extLst>
          </p:cNvPr>
          <p:cNvGrpSpPr/>
          <p:nvPr/>
        </p:nvGrpSpPr>
        <p:grpSpPr>
          <a:xfrm>
            <a:off x="6665480" y="2823"/>
            <a:ext cx="2459470" cy="507243"/>
            <a:chOff x="6665480" y="2823"/>
            <a:chExt cx="2459470" cy="507243"/>
          </a:xfrm>
        </p:grpSpPr>
        <p:sp>
          <p:nvSpPr>
            <p:cNvPr id="93" name="TextBox 9">
              <a:extLst>
                <a:ext uri="{FF2B5EF4-FFF2-40B4-BE49-F238E27FC236}">
                  <a16:creationId xmlns:a16="http://schemas.microsoft.com/office/drawing/2014/main" id="{A72CA9CD-F91A-4301-A997-289158B7939C}"/>
                </a:ext>
              </a:extLst>
            </p:cNvPr>
            <p:cNvSpPr txBox="1"/>
            <p:nvPr/>
          </p:nvSpPr>
          <p:spPr>
            <a:xfrm>
              <a:off x="6665480" y="2823"/>
              <a:ext cx="2459470" cy="3795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400">
                  <a:solidFill>
                    <a:schemeClr val="bg1">
                      <a:lumMod val="95000"/>
                    </a:schemeClr>
                  </a:solidFill>
                  <a:ea typeface="Roboto" charset="0"/>
                  <a:cs typeface="Roboto" charset="0"/>
                </a:rPr>
                <a:t>Thao </a:t>
              </a:r>
              <a:r>
                <a:rPr lang="en-US" sz="1400" err="1">
                  <a:solidFill>
                    <a:schemeClr val="bg1">
                      <a:lumMod val="95000"/>
                    </a:schemeClr>
                  </a:solidFill>
                  <a:ea typeface="Roboto" charset="0"/>
                  <a:cs typeface="Roboto" charset="0"/>
                </a:rPr>
                <a:t>tác</a:t>
              </a:r>
              <a:r>
                <a:rPr lang="en-US" sz="1400">
                  <a:solidFill>
                    <a:schemeClr val="bg1">
                      <a:lumMod val="95000"/>
                    </a:schemeClr>
                  </a:solidFill>
                  <a:ea typeface="Roboto" charset="0"/>
                  <a:cs typeface="Roboto" charset="0"/>
                </a:rPr>
                <a:t> </a:t>
              </a:r>
              <a:r>
                <a:rPr lang="en-US" sz="1400" err="1">
                  <a:solidFill>
                    <a:schemeClr val="bg1">
                      <a:lumMod val="95000"/>
                    </a:schemeClr>
                  </a:solidFill>
                  <a:ea typeface="Roboto" charset="0"/>
                  <a:cs typeface="Roboto" charset="0"/>
                </a:rPr>
                <a:t>trên</a:t>
              </a:r>
              <a:r>
                <a:rPr lang="en-US" sz="1400">
                  <a:solidFill>
                    <a:schemeClr val="bg1">
                      <a:lumMod val="95000"/>
                    </a:schemeClr>
                  </a:solidFill>
                  <a:ea typeface="Roboto" charset="0"/>
                  <a:cs typeface="Roboto" charset="0"/>
                </a:rPr>
                <a:t> </a:t>
              </a:r>
              <a:r>
                <a:rPr lang="en-US" sz="1400" err="1">
                  <a:solidFill>
                    <a:schemeClr val="bg1">
                      <a:lumMod val="95000"/>
                    </a:schemeClr>
                  </a:solidFill>
                  <a:ea typeface="Roboto" charset="0"/>
                  <a:cs typeface="Roboto" charset="0"/>
                </a:rPr>
                <a:t>dữ</a:t>
              </a:r>
              <a:r>
                <a:rPr lang="en-US" sz="1400">
                  <a:solidFill>
                    <a:schemeClr val="bg1">
                      <a:lumMod val="95000"/>
                    </a:schemeClr>
                  </a:solidFill>
                  <a:ea typeface="Roboto" charset="0"/>
                  <a:cs typeface="Roboto" charset="0"/>
                </a:rPr>
                <a:t> </a:t>
              </a:r>
              <a:r>
                <a:rPr lang="en-US" sz="1400" err="1">
                  <a:solidFill>
                    <a:schemeClr val="bg1">
                      <a:lumMod val="95000"/>
                    </a:schemeClr>
                  </a:solidFill>
                  <a:ea typeface="Roboto" charset="0"/>
                  <a:cs typeface="Roboto" charset="0"/>
                </a:rPr>
                <a:t>liệu</a:t>
              </a:r>
              <a:r>
                <a:rPr lang="en-US" sz="1400">
                  <a:solidFill>
                    <a:schemeClr val="bg1">
                      <a:lumMod val="95000"/>
                    </a:schemeClr>
                  </a:solidFill>
                  <a:ea typeface="Roboto" charset="0"/>
                  <a:cs typeface="Roboto" charset="0"/>
                </a:rPr>
                <a:t> </a:t>
              </a:r>
              <a:r>
                <a:rPr lang="en-US" sz="1400" err="1">
                  <a:solidFill>
                    <a:schemeClr val="bg1">
                      <a:lumMod val="95000"/>
                    </a:schemeClr>
                  </a:solidFill>
                  <a:ea typeface="Roboto" charset="0"/>
                  <a:cs typeface="Roboto" charset="0"/>
                </a:rPr>
                <a:t>mã</a:t>
              </a:r>
              <a:r>
                <a:rPr lang="en-US" sz="1400">
                  <a:solidFill>
                    <a:schemeClr val="bg1">
                      <a:lumMod val="95000"/>
                    </a:schemeClr>
                  </a:solidFill>
                  <a:ea typeface="Roboto" charset="0"/>
                  <a:cs typeface="Roboto" charset="0"/>
                </a:rPr>
                <a:t> </a:t>
              </a:r>
              <a:r>
                <a:rPr lang="en-US" sz="1400" err="1">
                  <a:solidFill>
                    <a:schemeClr val="bg1">
                      <a:lumMod val="95000"/>
                    </a:schemeClr>
                  </a:solidFill>
                  <a:ea typeface="Roboto" charset="0"/>
                  <a:cs typeface="Roboto" charset="0"/>
                </a:rPr>
                <a:t>hóa</a:t>
              </a:r>
              <a:endParaRPr lang="en-US" sz="1400">
                <a:solidFill>
                  <a:schemeClr val="bg1">
                    <a:lumMod val="95000"/>
                  </a:schemeClr>
                </a:solidFill>
                <a:ea typeface="Roboto" charset="0"/>
                <a:cs typeface="Roboto" charset="0"/>
              </a:endParaRPr>
            </a:p>
          </p:txBody>
        </p:sp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7BEA312A-8571-4776-B6DB-FCDE3A0258CD}"/>
                </a:ext>
              </a:extLst>
            </p:cNvPr>
            <p:cNvGrpSpPr/>
            <p:nvPr/>
          </p:nvGrpSpPr>
          <p:grpSpPr>
            <a:xfrm>
              <a:off x="7397415" y="370411"/>
              <a:ext cx="1046337" cy="139655"/>
              <a:chOff x="6786829" y="379590"/>
              <a:chExt cx="1046337" cy="139655"/>
            </a:xfrm>
          </p:grpSpPr>
          <p:sp>
            <p:nvSpPr>
              <p:cNvPr id="95" name="Google Shape;1378;p25">
                <a:extLst>
                  <a:ext uri="{FF2B5EF4-FFF2-40B4-BE49-F238E27FC236}">
                    <a16:creationId xmlns:a16="http://schemas.microsoft.com/office/drawing/2014/main" id="{DEB2F708-26DB-4683-BF5E-CFA2A1AC370E}"/>
                  </a:ext>
                </a:extLst>
              </p:cNvPr>
              <p:cNvSpPr/>
              <p:nvPr/>
            </p:nvSpPr>
            <p:spPr>
              <a:xfrm>
                <a:off x="7011095" y="379590"/>
                <a:ext cx="134228" cy="130630"/>
              </a:xfrm>
              <a:prstGeom prst="ellipse">
                <a:avLst/>
              </a:prstGeom>
              <a:solidFill>
                <a:schemeClr val="accent2">
                  <a:lumMod val="50000"/>
                </a:schemeClr>
              </a:solidFill>
              <a:ln w="12700">
                <a:solidFill>
                  <a:schemeClr val="bg1"/>
                </a:solidFill>
              </a:ln>
              <a:effectLst/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6" name="Google Shape;1378;p25">
                <a:extLst>
                  <a:ext uri="{FF2B5EF4-FFF2-40B4-BE49-F238E27FC236}">
                    <a16:creationId xmlns:a16="http://schemas.microsoft.com/office/drawing/2014/main" id="{6F8F62E9-15F6-425F-AC7B-1E4F2B3A5687}"/>
                  </a:ext>
                </a:extLst>
              </p:cNvPr>
              <p:cNvSpPr/>
              <p:nvPr/>
            </p:nvSpPr>
            <p:spPr>
              <a:xfrm>
                <a:off x="6786829" y="379590"/>
                <a:ext cx="134228" cy="130630"/>
              </a:xfrm>
              <a:prstGeom prst="ellipse">
                <a:avLst/>
              </a:prstGeom>
              <a:solidFill>
                <a:schemeClr val="accent2">
                  <a:lumMod val="50000"/>
                </a:schemeClr>
              </a:solidFill>
              <a:ln w="12700">
                <a:solidFill>
                  <a:schemeClr val="bg1"/>
                </a:solidFill>
              </a:ln>
              <a:effectLst/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7" name="Google Shape;1378;p25">
                <a:extLst>
                  <a:ext uri="{FF2B5EF4-FFF2-40B4-BE49-F238E27FC236}">
                    <a16:creationId xmlns:a16="http://schemas.microsoft.com/office/drawing/2014/main" id="{CD437821-DA6A-44E3-94A5-23E773052A70}"/>
                  </a:ext>
                </a:extLst>
              </p:cNvPr>
              <p:cNvSpPr/>
              <p:nvPr/>
            </p:nvSpPr>
            <p:spPr>
              <a:xfrm>
                <a:off x="7241577" y="379705"/>
                <a:ext cx="134228" cy="130630"/>
              </a:xfrm>
              <a:prstGeom prst="ellipse">
                <a:avLst/>
              </a:prstGeom>
              <a:solidFill>
                <a:schemeClr val="accent2">
                  <a:lumMod val="50000"/>
                </a:schemeClr>
              </a:solidFill>
              <a:ln w="12700">
                <a:solidFill>
                  <a:schemeClr val="bg1"/>
                </a:solidFill>
              </a:ln>
              <a:effectLst/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5" name="Google Shape;1378;p25">
                <a:extLst>
                  <a:ext uri="{FF2B5EF4-FFF2-40B4-BE49-F238E27FC236}">
                    <a16:creationId xmlns:a16="http://schemas.microsoft.com/office/drawing/2014/main" id="{867230EF-8FE1-42EE-8D76-3187E523EC27}"/>
                  </a:ext>
                </a:extLst>
              </p:cNvPr>
              <p:cNvSpPr/>
              <p:nvPr/>
            </p:nvSpPr>
            <p:spPr>
              <a:xfrm>
                <a:off x="7472936" y="379590"/>
                <a:ext cx="134228" cy="13063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6" name="Google Shape;1378;p25">
                <a:extLst>
                  <a:ext uri="{FF2B5EF4-FFF2-40B4-BE49-F238E27FC236}">
                    <a16:creationId xmlns:a16="http://schemas.microsoft.com/office/drawing/2014/main" id="{2038361B-01B3-4C84-A287-3B0533CA5FAC}"/>
                  </a:ext>
                </a:extLst>
              </p:cNvPr>
              <p:cNvSpPr/>
              <p:nvPr/>
            </p:nvSpPr>
            <p:spPr>
              <a:xfrm>
                <a:off x="7698938" y="388615"/>
                <a:ext cx="134228" cy="130630"/>
              </a:xfrm>
              <a:prstGeom prst="ellipse">
                <a:avLst/>
              </a:prstGeom>
              <a:solidFill>
                <a:schemeClr val="accent2">
                  <a:lumMod val="50000"/>
                </a:schemeClr>
              </a:solidFill>
              <a:ln w="12700">
                <a:solidFill>
                  <a:schemeClr val="bg1"/>
                </a:solidFill>
              </a:ln>
              <a:effectLst/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</p:grpSp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34A3A484-D50B-4E89-AECE-299B674CF62A}"/>
              </a:ext>
            </a:extLst>
          </p:cNvPr>
          <p:cNvGrpSpPr/>
          <p:nvPr/>
        </p:nvGrpSpPr>
        <p:grpSpPr>
          <a:xfrm>
            <a:off x="9785401" y="-4531"/>
            <a:ext cx="2626839" cy="513887"/>
            <a:chOff x="9785401" y="-4531"/>
            <a:chExt cx="2626839" cy="513887"/>
          </a:xfrm>
        </p:grpSpPr>
        <p:sp>
          <p:nvSpPr>
            <p:cNvPr id="118" name="TextBox 9">
              <a:extLst>
                <a:ext uri="{FF2B5EF4-FFF2-40B4-BE49-F238E27FC236}">
                  <a16:creationId xmlns:a16="http://schemas.microsoft.com/office/drawing/2014/main" id="{D7737B08-752E-48D6-B2B0-DAB20015E9C9}"/>
                </a:ext>
              </a:extLst>
            </p:cNvPr>
            <p:cNvSpPr txBox="1"/>
            <p:nvPr/>
          </p:nvSpPr>
          <p:spPr>
            <a:xfrm>
              <a:off x="9785401" y="-4531"/>
              <a:ext cx="2626839" cy="3795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400" err="1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Kết</a:t>
              </a:r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 </a:t>
              </a:r>
              <a:r>
                <a:rPr lang="en-US" sz="1400" err="1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quả</a:t>
              </a:r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 </a:t>
              </a:r>
              <a:r>
                <a:rPr lang="en-US" sz="1400" err="1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và</a:t>
              </a:r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 </a:t>
              </a:r>
              <a:r>
                <a:rPr lang="en-US" sz="1400" err="1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hướng</a:t>
              </a:r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 </a:t>
              </a:r>
              <a:r>
                <a:rPr lang="en-US" sz="1400" err="1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phát</a:t>
              </a:r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 </a:t>
              </a:r>
              <a:r>
                <a:rPr lang="en-US" sz="1400" err="1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triển</a:t>
              </a:r>
              <a:endParaRPr lang="en-US" sz="1400">
                <a:solidFill>
                  <a:schemeClr val="bg1">
                    <a:lumMod val="75000"/>
                  </a:schemeClr>
                </a:solidFill>
                <a:ea typeface="Roboto" charset="0"/>
                <a:cs typeface="Roboto" charset="0"/>
              </a:endParaRPr>
            </a:p>
          </p:txBody>
        </p:sp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8D3715DB-D7B6-4851-9D71-929C31748D8C}"/>
                </a:ext>
              </a:extLst>
            </p:cNvPr>
            <p:cNvGrpSpPr/>
            <p:nvPr/>
          </p:nvGrpSpPr>
          <p:grpSpPr>
            <a:xfrm>
              <a:off x="10970258" y="370812"/>
              <a:ext cx="332729" cy="138544"/>
              <a:chOff x="10970258" y="370812"/>
              <a:chExt cx="332729" cy="138544"/>
            </a:xfrm>
          </p:grpSpPr>
          <p:sp>
            <p:nvSpPr>
              <p:cNvPr id="120" name="Google Shape;1378;p25">
                <a:extLst>
                  <a:ext uri="{FF2B5EF4-FFF2-40B4-BE49-F238E27FC236}">
                    <a16:creationId xmlns:a16="http://schemas.microsoft.com/office/drawing/2014/main" id="{1A613D7C-D2A9-491A-9ADA-26D561B9DF0A}"/>
                  </a:ext>
                </a:extLst>
              </p:cNvPr>
              <p:cNvSpPr/>
              <p:nvPr/>
            </p:nvSpPr>
            <p:spPr>
              <a:xfrm>
                <a:off x="10970258" y="370812"/>
                <a:ext cx="134228" cy="130630"/>
              </a:xfrm>
              <a:prstGeom prst="ellipse">
                <a:avLst/>
              </a:prstGeom>
              <a:noFill/>
              <a:ln w="12700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21" name="Google Shape;1378;p25">
                <a:extLst>
                  <a:ext uri="{FF2B5EF4-FFF2-40B4-BE49-F238E27FC236}">
                    <a16:creationId xmlns:a16="http://schemas.microsoft.com/office/drawing/2014/main" id="{18426960-B2B6-4895-8CDA-6E7F5C5B089F}"/>
                  </a:ext>
                </a:extLst>
              </p:cNvPr>
              <p:cNvSpPr/>
              <p:nvPr/>
            </p:nvSpPr>
            <p:spPr>
              <a:xfrm>
                <a:off x="11168759" y="378726"/>
                <a:ext cx="134228" cy="130630"/>
              </a:xfrm>
              <a:prstGeom prst="ellipse">
                <a:avLst/>
              </a:prstGeom>
              <a:solidFill>
                <a:schemeClr val="accent2">
                  <a:lumMod val="50000"/>
                </a:schemeClr>
              </a:solidFill>
              <a:ln w="12700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245210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Hình chữ nhật 9">
            <a:extLst>
              <a:ext uri="{FF2B5EF4-FFF2-40B4-BE49-F238E27FC236}">
                <a16:creationId xmlns:a16="http://schemas.microsoft.com/office/drawing/2014/main" id="{A0C61752-0720-4129-AEA9-D6D0FC235F72}"/>
              </a:ext>
            </a:extLst>
          </p:cNvPr>
          <p:cNvSpPr/>
          <p:nvPr/>
        </p:nvSpPr>
        <p:spPr>
          <a:xfrm>
            <a:off x="0" y="-1"/>
            <a:ext cx="12192000" cy="638175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75000"/>
              </a:schemeClr>
            </a:solidFill>
          </a:ln>
          <a:effectLst>
            <a:softEdge rad="3175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Hình chữ nhật 15">
            <a:extLst>
              <a:ext uri="{FF2B5EF4-FFF2-40B4-BE49-F238E27FC236}">
                <a16:creationId xmlns:a16="http://schemas.microsoft.com/office/drawing/2014/main" id="{4868985F-2EE5-451F-9246-B16ECCE8DAC7}"/>
              </a:ext>
            </a:extLst>
          </p:cNvPr>
          <p:cNvSpPr/>
          <p:nvPr/>
        </p:nvSpPr>
        <p:spPr>
          <a:xfrm>
            <a:off x="0" y="566198"/>
            <a:ext cx="12192000" cy="63817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  <a:effectLst>
            <a:softEdge rad="3175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9">
            <a:extLst>
              <a:ext uri="{FF2B5EF4-FFF2-40B4-BE49-F238E27FC236}">
                <a16:creationId xmlns:a16="http://schemas.microsoft.com/office/drawing/2014/main" id="{F465F3CA-2792-4F79-8C5C-247433EFE899}"/>
              </a:ext>
            </a:extLst>
          </p:cNvPr>
          <p:cNvSpPr txBox="1"/>
          <p:nvPr/>
        </p:nvSpPr>
        <p:spPr>
          <a:xfrm>
            <a:off x="-2" y="500043"/>
            <a:ext cx="120930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>
                <a:solidFill>
                  <a:schemeClr val="accent2">
                    <a:lumMod val="50000"/>
                  </a:schemeClr>
                </a:solidFill>
                <a:ea typeface="Roboto" charset="0"/>
                <a:cs typeface="Roboto" charset="0"/>
              </a:rPr>
              <a:t>2.3. </a:t>
            </a:r>
            <a:r>
              <a:rPr lang="en-US" sz="2400" err="1">
                <a:solidFill>
                  <a:schemeClr val="accent2">
                    <a:lumMod val="50000"/>
                  </a:schemeClr>
                </a:solidFill>
                <a:ea typeface="Roboto" charset="0"/>
                <a:cs typeface="Roboto" charset="0"/>
              </a:rPr>
              <a:t>Thuật</a:t>
            </a:r>
            <a:r>
              <a:rPr lang="en-US" sz="2400">
                <a:solidFill>
                  <a:schemeClr val="accent2">
                    <a:lumMod val="50000"/>
                  </a:schemeClr>
                </a:solidFill>
                <a:ea typeface="Roboto" charset="0"/>
                <a:cs typeface="Roboto" charset="0"/>
              </a:rPr>
              <a:t> </a:t>
            </a:r>
            <a:r>
              <a:rPr lang="en-US" sz="2400" err="1">
                <a:solidFill>
                  <a:schemeClr val="accent2">
                    <a:lumMod val="50000"/>
                  </a:schemeClr>
                </a:solidFill>
                <a:ea typeface="Roboto" charset="0"/>
                <a:cs typeface="Roboto" charset="0"/>
              </a:rPr>
              <a:t>toán</a:t>
            </a:r>
            <a:r>
              <a:rPr lang="en-US" sz="2400">
                <a:solidFill>
                  <a:schemeClr val="accent2">
                    <a:lumMod val="50000"/>
                  </a:schemeClr>
                </a:solidFill>
                <a:ea typeface="Roboto" charset="0"/>
                <a:cs typeface="Roboto" charset="0"/>
              </a:rPr>
              <a:t> </a:t>
            </a:r>
            <a:r>
              <a:rPr lang="en-US" sz="2400" err="1">
                <a:solidFill>
                  <a:schemeClr val="accent2">
                    <a:lumMod val="50000"/>
                  </a:schemeClr>
                </a:solidFill>
                <a:ea typeface="Roboto" charset="0"/>
                <a:cs typeface="Roboto" charset="0"/>
              </a:rPr>
              <a:t>Khons</a:t>
            </a:r>
            <a:r>
              <a:rPr lang="en-US" sz="2400">
                <a:solidFill>
                  <a:schemeClr val="accent2">
                    <a:lumMod val="50000"/>
                  </a:schemeClr>
                </a:solidFill>
                <a:ea typeface="Roboto" charset="0"/>
                <a:cs typeface="Roboto" charset="0"/>
              </a:rPr>
              <a:t> (Hidden Pointer Technique - HPT)</a:t>
            </a:r>
          </a:p>
        </p:txBody>
      </p:sp>
      <p:sp>
        <p:nvSpPr>
          <p:cNvPr id="18" name="TextBox 8">
            <a:extLst>
              <a:ext uri="{FF2B5EF4-FFF2-40B4-BE49-F238E27FC236}">
                <a16:creationId xmlns:a16="http://schemas.microsoft.com/office/drawing/2014/main" id="{A34525A7-7D6D-4499-84BD-6BF621FE6C9D}"/>
              </a:ext>
            </a:extLst>
          </p:cNvPr>
          <p:cNvSpPr txBox="1"/>
          <p:nvPr/>
        </p:nvSpPr>
        <p:spPr>
          <a:xfrm>
            <a:off x="98916" y="1297074"/>
            <a:ext cx="5570364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/>
            <a:r>
              <a:rPr lang="en-US" sz="2000" b="1" spc="3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Hidden Pointer Technique (HPT)</a:t>
            </a:r>
            <a:r>
              <a:rPr lang="en-US" sz="2000" spc="3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	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Bảng 1">
                <a:extLst>
                  <a:ext uri="{FF2B5EF4-FFF2-40B4-BE49-F238E27FC236}">
                    <a16:creationId xmlns:a16="http://schemas.microsoft.com/office/drawing/2014/main" id="{3538890C-7EBF-4D44-82B1-A03F4C6C6EB3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923436" y="1990262"/>
              <a:ext cx="4981200" cy="4199418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118700">
                      <a:extLst>
                        <a:ext uri="{9D8B030D-6E8A-4147-A177-3AD203B41FA5}">
                          <a16:colId xmlns:a16="http://schemas.microsoft.com/office/drawing/2014/main" val="3954055782"/>
                        </a:ext>
                      </a:extLst>
                    </a:gridCol>
                    <a:gridCol w="824103">
                      <a:extLst>
                        <a:ext uri="{9D8B030D-6E8A-4147-A177-3AD203B41FA5}">
                          <a16:colId xmlns:a16="http://schemas.microsoft.com/office/drawing/2014/main" val="2258550539"/>
                        </a:ext>
                      </a:extLst>
                    </a:gridCol>
                    <a:gridCol w="669102">
                      <a:extLst>
                        <a:ext uri="{9D8B030D-6E8A-4147-A177-3AD203B41FA5}">
                          <a16:colId xmlns:a16="http://schemas.microsoft.com/office/drawing/2014/main" val="2858106472"/>
                        </a:ext>
                      </a:extLst>
                    </a:gridCol>
                    <a:gridCol w="812550">
                      <a:extLst>
                        <a:ext uri="{9D8B030D-6E8A-4147-A177-3AD203B41FA5}">
                          <a16:colId xmlns:a16="http://schemas.microsoft.com/office/drawing/2014/main" val="3155102918"/>
                        </a:ext>
                      </a:extLst>
                    </a:gridCol>
                    <a:gridCol w="833730">
                      <a:extLst>
                        <a:ext uri="{9D8B030D-6E8A-4147-A177-3AD203B41FA5}">
                          <a16:colId xmlns:a16="http://schemas.microsoft.com/office/drawing/2014/main" val="2830212113"/>
                        </a:ext>
                      </a:extLst>
                    </a:gridCol>
                    <a:gridCol w="723015">
                      <a:extLst>
                        <a:ext uri="{9D8B030D-6E8A-4147-A177-3AD203B41FA5}">
                          <a16:colId xmlns:a16="http://schemas.microsoft.com/office/drawing/2014/main" val="943128762"/>
                        </a:ext>
                      </a:extLst>
                    </a:gridCol>
                  </a:tblGrid>
                  <a:tr h="322554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600"/>
                            </a:spcAft>
                          </a:pPr>
                          <a:r>
                            <a:rPr lang="en-US" sz="1500" kern="0">
                              <a:effectLst/>
                            </a:rPr>
                            <a:t> </a:t>
                          </a:r>
                          <a:endParaRPr lang="en-US" sz="1500" kern="1400">
                            <a:solidFill>
                              <a:srgbClr val="21212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600"/>
                            </a:spcAft>
                          </a:pPr>
                          <a:r>
                            <a:rPr lang="en-US" sz="1500" kern="0">
                              <a:effectLst/>
                            </a:rPr>
                            <a:t> </a:t>
                          </a:r>
                          <a:endParaRPr lang="en-US" sz="1500" kern="1400">
                            <a:solidFill>
                              <a:srgbClr val="21212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600"/>
                            </a:spcAft>
                          </a:pPr>
                          <a:r>
                            <a:rPr lang="en-US" sz="1500" kern="0">
                              <a:effectLst/>
                            </a:rPr>
                            <a:t>id</a:t>
                          </a:r>
                          <a:endParaRPr lang="en-US" sz="1500" kern="1400">
                            <a:solidFill>
                              <a:srgbClr val="21212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600"/>
                            </a:spcAft>
                          </a:pPr>
                          <a:r>
                            <a:rPr lang="en-US" sz="1500" kern="0">
                              <a:effectLst/>
                            </a:rPr>
                            <a:t>data</a:t>
                          </a:r>
                          <a:endParaRPr lang="en-US" sz="1500" kern="1400">
                            <a:solidFill>
                              <a:srgbClr val="21212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600"/>
                            </a:spcAft>
                          </a:pPr>
                          <a:r>
                            <a:rPr lang="en-US" sz="1500" kern="0">
                              <a:effectLst/>
                            </a:rPr>
                            <a:t>key</a:t>
                          </a:r>
                          <a:endParaRPr lang="en-US" sz="1500" kern="1400">
                            <a:solidFill>
                              <a:srgbClr val="21212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600"/>
                            </a:spcAft>
                          </a:pPr>
                          <a:r>
                            <a:rPr lang="en-US" sz="1500" kern="0">
                              <a:effectLst/>
                            </a:rPr>
                            <a:t>ptr</a:t>
                          </a:r>
                          <a:endParaRPr lang="en-US" sz="1500" kern="1400">
                            <a:solidFill>
                              <a:srgbClr val="21212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894586144"/>
                      </a:ext>
                    </a:extLst>
                  </a:tr>
                  <a:tr h="456796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500" i="1" ker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500" ker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𝑘𝑒𝑦</m:t>
                                    </m:r>
                                  </m:e>
                                  <m:sub>
                                    <m:r>
                                      <a:rPr lang="en-US" sz="1500" ker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500" kern="0">
                                    <a:effectLst/>
                                    <a:latin typeface="Cambria Math" panose="02040503050406030204" pitchFamily="18" charset="0"/>
                                  </a:rPr>
                                  <m:t>→</m:t>
                                </m:r>
                              </m:oMath>
                            </m:oMathPara>
                          </a14:m>
                          <a:endParaRPr lang="en-US" sz="1500" kern="1400">
                            <a:solidFill>
                              <a:srgbClr val="21212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 rowSpan="2"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500" i="1" ker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500" ker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1500" i="1" ker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500" ker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sz="1500" ker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1,1</m:t>
                                        </m:r>
                                      </m:sub>
                                    </m:sSub>
                                  </m:sub>
                                </m:sSub>
                              </m:oMath>
                            </m:oMathPara>
                          </a14:m>
                          <a:endParaRPr lang="en-US" sz="1500" kern="1400">
                            <a:solidFill>
                              <a:srgbClr val="21212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500" i="1" ker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500" ker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𝑖𝑑</m:t>
                                    </m:r>
                                  </m:e>
                                  <m:sub>
                                    <m:r>
                                      <a:rPr lang="en-US" sz="1500" ker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500" kern="1400">
                            <a:solidFill>
                              <a:srgbClr val="21212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500" i="1" kern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500" ker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𝑖𝑛𝑑</m:t>
                                    </m:r>
                                  </m:e>
                                  <m:sub>
                                    <m:r>
                                      <a:rPr lang="en-US" sz="1500" ker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500" kern="1400">
                            <a:solidFill>
                              <a:srgbClr val="21212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600"/>
                            </a:spcAft>
                          </a:pPr>
                          <a:r>
                            <a:rPr lang="en-US" sz="1500" kern="0">
                              <a:effectLst/>
                            </a:rPr>
                            <a:t>null</a:t>
                          </a:r>
                          <a:endParaRPr lang="en-US" sz="1500" kern="1400">
                            <a:solidFill>
                              <a:srgbClr val="21212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600"/>
                            </a:spcAft>
                          </a:pPr>
                          <a:r>
                            <a:rPr lang="en-US" sz="1500" kern="0">
                              <a:effectLst/>
                            </a:rPr>
                            <a:t>null</a:t>
                          </a:r>
                          <a:endParaRPr lang="en-US" sz="1500" kern="1400">
                            <a:solidFill>
                              <a:srgbClr val="21212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70882021"/>
                      </a:ext>
                    </a:extLst>
                  </a:tr>
                  <a:tr h="456796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500" i="1" ker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500" ker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𝑘𝑒𝑦</m:t>
                                    </m:r>
                                  </m:e>
                                  <m:sub>
                                    <m:r>
                                      <a:rPr lang="en-US" sz="1500" ker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1500" kern="0">
                                    <a:effectLst/>
                                    <a:latin typeface="Cambria Math" panose="02040503050406030204" pitchFamily="18" charset="0"/>
                                  </a:rPr>
                                  <m:t>→</m:t>
                                </m:r>
                              </m:oMath>
                            </m:oMathPara>
                          </a14:m>
                          <a:endParaRPr lang="en-US" sz="1500" kern="1400">
                            <a:solidFill>
                              <a:srgbClr val="21212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500" i="1" ker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500" ker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𝑖𝑑</m:t>
                                    </m:r>
                                  </m:e>
                                  <m:sub>
                                    <m:r>
                                      <a:rPr lang="en-US" sz="1500" ker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500" kern="1400">
                            <a:solidFill>
                              <a:srgbClr val="21212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500" i="1" kern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500" ker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𝑖𝑛𝑑</m:t>
                                    </m:r>
                                  </m:e>
                                  <m:sub>
                                    <m:r>
                                      <a:rPr lang="en-US" sz="1500" ker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500" kern="1400">
                            <a:solidFill>
                              <a:srgbClr val="21212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500" i="1" kern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500" ker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𝑘𝑒𝑦</m:t>
                                    </m:r>
                                  </m:e>
                                  <m:sub>
                                    <m:r>
                                      <a:rPr lang="en-US" sz="1500" ker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500" kern="1400">
                            <a:solidFill>
                              <a:srgbClr val="21212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500" i="1" kern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500" ker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𝑖𝑑</m:t>
                                    </m:r>
                                  </m:e>
                                  <m:sub>
                                    <m:r>
                                      <a:rPr lang="en-US" sz="1500" ker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500" kern="1400">
                            <a:solidFill>
                              <a:srgbClr val="21212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809381864"/>
                      </a:ext>
                    </a:extLst>
                  </a:tr>
                  <a:tr h="51242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600"/>
                            </a:spcAft>
                          </a:pPr>
                          <a:r>
                            <a:rPr lang="en-US" sz="1500" kern="0">
                              <a:effectLst/>
                            </a:rPr>
                            <a:t> </a:t>
                          </a:r>
                          <a:endParaRPr lang="en-US" sz="1500" kern="1400">
                            <a:solidFill>
                              <a:srgbClr val="21212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500" i="1" ker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500" ker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1500" i="1" ker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500" ker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sz="1500" ker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1,2</m:t>
                                        </m:r>
                                      </m:sub>
                                    </m:sSub>
                                  </m:sub>
                                </m:sSub>
                              </m:oMath>
                            </m:oMathPara>
                          </a14:m>
                          <a:endParaRPr lang="en-US" sz="1500" kern="1400">
                            <a:solidFill>
                              <a:srgbClr val="21212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600"/>
                            </a:spcAft>
                          </a:pPr>
                          <a:r>
                            <a:rPr lang="en-US" sz="1500" kern="0">
                              <a:effectLst/>
                            </a:rPr>
                            <a:t>null</a:t>
                          </a:r>
                          <a:endParaRPr lang="en-US" sz="1500" kern="1400">
                            <a:solidFill>
                              <a:srgbClr val="21212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600"/>
                            </a:spcAft>
                          </a:pPr>
                          <a:r>
                            <a:rPr lang="en-US" sz="1500" kern="0">
                              <a:effectLst/>
                            </a:rPr>
                            <a:t>null</a:t>
                          </a:r>
                          <a:endParaRPr lang="en-US" sz="1500" kern="1400">
                            <a:solidFill>
                              <a:srgbClr val="21212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600"/>
                            </a:spcAft>
                          </a:pPr>
                          <a:r>
                            <a:rPr lang="en-US" sz="1500" kern="0">
                              <a:effectLst/>
                            </a:rPr>
                            <a:t>null</a:t>
                          </a:r>
                          <a:endParaRPr lang="en-US" sz="1500" kern="1400">
                            <a:solidFill>
                              <a:srgbClr val="21212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600"/>
                            </a:spcAft>
                          </a:pPr>
                          <a:r>
                            <a:rPr lang="en-US" sz="1500" kern="0">
                              <a:effectLst/>
                            </a:rPr>
                            <a:t>null</a:t>
                          </a:r>
                          <a:endParaRPr lang="en-US" sz="1500" kern="1400">
                            <a:solidFill>
                              <a:srgbClr val="21212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32931495"/>
                      </a:ext>
                    </a:extLst>
                  </a:tr>
                  <a:tr h="51242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500" i="1" ker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500" ker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𝑘𝑒𝑦</m:t>
                                    </m:r>
                                  </m:e>
                                  <m:sub>
                                    <m:r>
                                      <a:rPr lang="en-US" sz="1500" ker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sz="1500" kern="0">
                                    <a:effectLst/>
                                    <a:latin typeface="Cambria Math" panose="02040503050406030204" pitchFamily="18" charset="0"/>
                                  </a:rPr>
                                  <m:t>→</m:t>
                                </m:r>
                              </m:oMath>
                            </m:oMathPara>
                          </a14:m>
                          <a:endParaRPr lang="en-US" sz="1500" kern="1400">
                            <a:solidFill>
                              <a:srgbClr val="21212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500" i="1" ker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500" ker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1500" i="1" ker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500" ker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sz="1500" ker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2,1</m:t>
                                        </m:r>
                                      </m:sub>
                                    </m:sSub>
                                  </m:sub>
                                </m:sSub>
                              </m:oMath>
                            </m:oMathPara>
                          </a14:m>
                          <a:endParaRPr lang="en-US" sz="1500" kern="1400">
                            <a:solidFill>
                              <a:srgbClr val="21212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500" i="1" ker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500" ker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𝑖𝑑</m:t>
                                    </m:r>
                                  </m:e>
                                  <m:sub>
                                    <m:r>
                                      <a:rPr lang="en-US" sz="1500" ker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500" kern="1400">
                            <a:solidFill>
                              <a:srgbClr val="21212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500" i="1" kern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500" ker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𝑖𝑛𝑑</m:t>
                                    </m:r>
                                  </m:e>
                                  <m:sub>
                                    <m:r>
                                      <a:rPr lang="en-US" sz="1500" ker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500" kern="1400">
                            <a:solidFill>
                              <a:srgbClr val="21212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600"/>
                            </a:spcAft>
                          </a:pPr>
                          <a:r>
                            <a:rPr lang="en-US" sz="1500" kern="0">
                              <a:effectLst/>
                            </a:rPr>
                            <a:t>null</a:t>
                          </a:r>
                          <a:endParaRPr lang="en-US" sz="1500" kern="1400">
                            <a:solidFill>
                              <a:srgbClr val="21212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600"/>
                            </a:spcAft>
                          </a:pPr>
                          <a:r>
                            <a:rPr lang="en-US" sz="1500" kern="0">
                              <a:effectLst/>
                            </a:rPr>
                            <a:t>null</a:t>
                          </a:r>
                          <a:endParaRPr lang="en-US" sz="1500" kern="1400">
                            <a:solidFill>
                              <a:srgbClr val="21212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80306074"/>
                      </a:ext>
                    </a:extLst>
                  </a:tr>
                  <a:tr h="51242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500" i="1" ker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500" ker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𝑘𝑒𝑦</m:t>
                                    </m:r>
                                  </m:e>
                                  <m:sub>
                                    <m:r>
                                      <a:rPr lang="en-US" sz="1500" ker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a:rPr lang="en-US" sz="1500" kern="0">
                                    <a:effectLst/>
                                    <a:latin typeface="Cambria Math" panose="02040503050406030204" pitchFamily="18" charset="0"/>
                                  </a:rPr>
                                  <m:t>→</m:t>
                                </m:r>
                              </m:oMath>
                            </m:oMathPara>
                          </a14:m>
                          <a:endParaRPr lang="en-US" sz="1500" kern="1400">
                            <a:solidFill>
                              <a:srgbClr val="21212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500" i="1" ker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500" ker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1500" i="1" ker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500" ker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sz="1500" ker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2,2</m:t>
                                        </m:r>
                                      </m:sub>
                                    </m:sSub>
                                  </m:sub>
                                </m:sSub>
                              </m:oMath>
                            </m:oMathPara>
                          </a14:m>
                          <a:endParaRPr lang="en-US" sz="1500" kern="1400">
                            <a:solidFill>
                              <a:srgbClr val="21212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500" i="1" ker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500" ker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𝑖𝑑</m:t>
                                    </m:r>
                                  </m:e>
                                  <m:sub>
                                    <m:r>
                                      <a:rPr lang="en-US" sz="1500" ker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500" kern="1400">
                            <a:solidFill>
                              <a:srgbClr val="21212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500" i="1" kern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500" ker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𝑖𝑛𝑑</m:t>
                                    </m:r>
                                  </m:e>
                                  <m:sub>
                                    <m:r>
                                      <a:rPr lang="en-US" sz="1500" ker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500" kern="1400">
                            <a:solidFill>
                              <a:srgbClr val="21212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600"/>
                            </a:spcAft>
                          </a:pPr>
                          <a:r>
                            <a:rPr lang="en-US" sz="1500" kern="0">
                              <a:effectLst/>
                            </a:rPr>
                            <a:t>null</a:t>
                          </a:r>
                          <a:endParaRPr lang="en-US" sz="1500" kern="1400">
                            <a:solidFill>
                              <a:srgbClr val="21212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600"/>
                            </a:spcAft>
                          </a:pPr>
                          <a:r>
                            <a:rPr lang="en-US" sz="1500" kern="0">
                              <a:effectLst/>
                            </a:rPr>
                            <a:t>null</a:t>
                          </a:r>
                          <a:endParaRPr lang="en-US" sz="1500" kern="1400">
                            <a:solidFill>
                              <a:srgbClr val="21212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43723537"/>
                      </a:ext>
                    </a:extLst>
                  </a:tr>
                  <a:tr h="456796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500" i="1" ker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500" ker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𝑘𝑒𝑦</m:t>
                                    </m:r>
                                  </m:e>
                                  <m:sub>
                                    <m:r>
                                      <a:rPr lang="en-US" sz="1500" ker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  <m:r>
                                  <a:rPr lang="en-US" sz="1500" kern="0">
                                    <a:effectLst/>
                                    <a:latin typeface="Cambria Math" panose="02040503050406030204" pitchFamily="18" charset="0"/>
                                  </a:rPr>
                                  <m:t>→</m:t>
                                </m:r>
                              </m:oMath>
                            </m:oMathPara>
                          </a14:m>
                          <a:endParaRPr lang="en-US" sz="1500" kern="1400">
                            <a:solidFill>
                              <a:srgbClr val="21212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 rowSpan="2"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500" i="1" ker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500" ker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1500" i="1" ker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500" ker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sz="1500" ker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3,1</m:t>
                                        </m:r>
                                      </m:sub>
                                    </m:sSub>
                                  </m:sub>
                                </m:sSub>
                              </m:oMath>
                            </m:oMathPara>
                          </a14:m>
                          <a:endParaRPr lang="en-US" sz="1500" kern="1400">
                            <a:solidFill>
                              <a:srgbClr val="21212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500" i="1" ker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500" ker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𝑖𝑑</m:t>
                                    </m:r>
                                  </m:e>
                                  <m:sub>
                                    <m:r>
                                      <a:rPr lang="en-US" sz="1500" ker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500" kern="1400">
                            <a:solidFill>
                              <a:srgbClr val="21212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500" i="1" kern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500" ker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𝑖𝑛𝑑</m:t>
                                    </m:r>
                                  </m:e>
                                  <m:sub>
                                    <m:r>
                                      <a:rPr lang="en-US" sz="1500" ker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500" kern="1400">
                            <a:solidFill>
                              <a:srgbClr val="21212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600"/>
                            </a:spcAft>
                          </a:pPr>
                          <a:r>
                            <a:rPr lang="en-US" sz="1500" kern="0">
                              <a:effectLst/>
                            </a:rPr>
                            <a:t>null</a:t>
                          </a:r>
                          <a:endParaRPr lang="en-US" sz="1500" kern="1400">
                            <a:solidFill>
                              <a:srgbClr val="21212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600"/>
                            </a:spcAft>
                          </a:pPr>
                          <a:r>
                            <a:rPr lang="en-US" sz="1500" kern="0">
                              <a:effectLst/>
                            </a:rPr>
                            <a:t>null</a:t>
                          </a:r>
                          <a:endParaRPr lang="en-US" sz="1500" kern="1400">
                            <a:solidFill>
                              <a:srgbClr val="21212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39057479"/>
                      </a:ext>
                    </a:extLst>
                  </a:tr>
                  <a:tr h="456796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500" i="1" ker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500" ker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𝑘𝑒𝑦</m:t>
                                    </m:r>
                                  </m:e>
                                  <m:sub>
                                    <m:r>
                                      <a:rPr lang="en-US" sz="1500" ker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  <m:r>
                                  <a:rPr lang="en-US" sz="1500" kern="0">
                                    <a:effectLst/>
                                    <a:latin typeface="Cambria Math" panose="02040503050406030204" pitchFamily="18" charset="0"/>
                                  </a:rPr>
                                  <m:t>→</m:t>
                                </m:r>
                              </m:oMath>
                            </m:oMathPara>
                          </a14:m>
                          <a:endParaRPr lang="en-US" sz="1500" kern="1400">
                            <a:solidFill>
                              <a:srgbClr val="21212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500" i="1" ker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500" ker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𝑖𝑑</m:t>
                                    </m:r>
                                  </m:e>
                                  <m:sub>
                                    <m:r>
                                      <a:rPr lang="en-US" sz="1500" ker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500" kern="1400">
                            <a:solidFill>
                              <a:srgbClr val="21212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500" i="1" kern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500" ker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𝑖𝑛𝑑</m:t>
                                    </m:r>
                                  </m:e>
                                  <m:sub>
                                    <m:r>
                                      <a:rPr lang="en-US" sz="1500" ker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500" kern="1400">
                            <a:solidFill>
                              <a:srgbClr val="21212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500" i="1" kern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500" ker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𝑘𝑒𝑦</m:t>
                                    </m:r>
                                  </m:e>
                                  <m:sub>
                                    <m:r>
                                      <a:rPr lang="en-US" sz="1500" ker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500" kern="1400">
                            <a:solidFill>
                              <a:srgbClr val="21212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500" i="1" kern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500" ker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𝑖𝑑</m:t>
                                    </m:r>
                                  </m:e>
                                  <m:sub>
                                    <m:r>
                                      <a:rPr lang="en-US" sz="1500" ker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500" kern="1400">
                            <a:solidFill>
                              <a:srgbClr val="21212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8407166"/>
                      </a:ext>
                    </a:extLst>
                  </a:tr>
                  <a:tr h="51242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500" i="1" ker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500" ker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𝑘𝑒𝑦</m:t>
                                    </m:r>
                                  </m:e>
                                  <m:sub>
                                    <m:r>
                                      <a:rPr lang="en-US" sz="1500" ker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  <m:r>
                                  <a:rPr lang="en-US" sz="1500" kern="0">
                                    <a:effectLst/>
                                    <a:latin typeface="Cambria Math" panose="02040503050406030204" pitchFamily="18" charset="0"/>
                                  </a:rPr>
                                  <m:t>→</m:t>
                                </m:r>
                              </m:oMath>
                            </m:oMathPara>
                          </a14:m>
                          <a:endParaRPr lang="en-US" sz="1500" kern="1400">
                            <a:solidFill>
                              <a:srgbClr val="21212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500" i="1" ker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500" ker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1500" i="1" ker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500" ker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sz="1500" ker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3,2</m:t>
                                        </m:r>
                                      </m:sub>
                                    </m:sSub>
                                  </m:sub>
                                </m:sSub>
                              </m:oMath>
                            </m:oMathPara>
                          </a14:m>
                          <a:endParaRPr lang="en-US" sz="1500" kern="1400">
                            <a:solidFill>
                              <a:srgbClr val="21212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500" i="1" ker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500" ker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𝑖𝑑</m:t>
                                    </m:r>
                                  </m:e>
                                  <m:sub>
                                    <m:r>
                                      <a:rPr lang="en-US" sz="1500" ker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500" kern="1400">
                            <a:solidFill>
                              <a:srgbClr val="21212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500" i="1" kern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500" ker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𝑖𝑛𝑑</m:t>
                                    </m:r>
                                  </m:e>
                                  <m:sub>
                                    <m:r>
                                      <a:rPr lang="en-US" sz="1500" ker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500" kern="1400">
                            <a:solidFill>
                              <a:srgbClr val="21212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600"/>
                            </a:spcAft>
                          </a:pPr>
                          <a:r>
                            <a:rPr lang="en-US" sz="1500" kern="0">
                              <a:effectLst/>
                            </a:rPr>
                            <a:t>null</a:t>
                          </a:r>
                          <a:endParaRPr lang="en-US" sz="1500" kern="1400">
                            <a:solidFill>
                              <a:srgbClr val="21212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600"/>
                            </a:spcAft>
                          </a:pPr>
                          <a:r>
                            <a:rPr lang="en-US" sz="1500" kern="0">
                              <a:effectLst/>
                            </a:rPr>
                            <a:t>null</a:t>
                          </a:r>
                          <a:endParaRPr lang="en-US" sz="1500" kern="1400">
                            <a:solidFill>
                              <a:srgbClr val="21212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5864250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Bảng 1">
                <a:extLst>
                  <a:ext uri="{FF2B5EF4-FFF2-40B4-BE49-F238E27FC236}">
                    <a16:creationId xmlns:a16="http://schemas.microsoft.com/office/drawing/2014/main" id="{3538890C-7EBF-4D44-82B1-A03F4C6C6EB3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923436" y="1990262"/>
              <a:ext cx="4981200" cy="4199418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118700">
                      <a:extLst>
                        <a:ext uri="{9D8B030D-6E8A-4147-A177-3AD203B41FA5}">
                          <a16:colId xmlns:a16="http://schemas.microsoft.com/office/drawing/2014/main" val="3954055782"/>
                        </a:ext>
                      </a:extLst>
                    </a:gridCol>
                    <a:gridCol w="824103">
                      <a:extLst>
                        <a:ext uri="{9D8B030D-6E8A-4147-A177-3AD203B41FA5}">
                          <a16:colId xmlns:a16="http://schemas.microsoft.com/office/drawing/2014/main" val="2258550539"/>
                        </a:ext>
                      </a:extLst>
                    </a:gridCol>
                    <a:gridCol w="669102">
                      <a:extLst>
                        <a:ext uri="{9D8B030D-6E8A-4147-A177-3AD203B41FA5}">
                          <a16:colId xmlns:a16="http://schemas.microsoft.com/office/drawing/2014/main" val="2858106472"/>
                        </a:ext>
                      </a:extLst>
                    </a:gridCol>
                    <a:gridCol w="812550">
                      <a:extLst>
                        <a:ext uri="{9D8B030D-6E8A-4147-A177-3AD203B41FA5}">
                          <a16:colId xmlns:a16="http://schemas.microsoft.com/office/drawing/2014/main" val="3155102918"/>
                        </a:ext>
                      </a:extLst>
                    </a:gridCol>
                    <a:gridCol w="833730">
                      <a:extLst>
                        <a:ext uri="{9D8B030D-6E8A-4147-A177-3AD203B41FA5}">
                          <a16:colId xmlns:a16="http://schemas.microsoft.com/office/drawing/2014/main" val="2830212113"/>
                        </a:ext>
                      </a:extLst>
                    </a:gridCol>
                    <a:gridCol w="723015">
                      <a:extLst>
                        <a:ext uri="{9D8B030D-6E8A-4147-A177-3AD203B41FA5}">
                          <a16:colId xmlns:a16="http://schemas.microsoft.com/office/drawing/2014/main" val="943128762"/>
                        </a:ext>
                      </a:extLst>
                    </a:gridCol>
                  </a:tblGrid>
                  <a:tr h="322554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600"/>
                            </a:spcAft>
                          </a:pPr>
                          <a:r>
                            <a:rPr lang="en-US" sz="1500" kern="0">
                              <a:effectLst/>
                            </a:rPr>
                            <a:t> </a:t>
                          </a:r>
                          <a:endParaRPr lang="en-US" sz="1500" kern="1400">
                            <a:solidFill>
                              <a:srgbClr val="21212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600"/>
                            </a:spcAft>
                          </a:pPr>
                          <a:r>
                            <a:rPr lang="en-US" sz="1500" kern="0">
                              <a:effectLst/>
                            </a:rPr>
                            <a:t> </a:t>
                          </a:r>
                          <a:endParaRPr lang="en-US" sz="1500" kern="1400">
                            <a:solidFill>
                              <a:srgbClr val="21212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600"/>
                            </a:spcAft>
                          </a:pPr>
                          <a:r>
                            <a:rPr lang="en-US" sz="1500" kern="0">
                              <a:effectLst/>
                            </a:rPr>
                            <a:t>id</a:t>
                          </a:r>
                          <a:endParaRPr lang="en-US" sz="1500" kern="1400">
                            <a:solidFill>
                              <a:srgbClr val="21212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600"/>
                            </a:spcAft>
                          </a:pPr>
                          <a:r>
                            <a:rPr lang="en-US" sz="1500" kern="0">
                              <a:effectLst/>
                            </a:rPr>
                            <a:t>data</a:t>
                          </a:r>
                          <a:endParaRPr lang="en-US" sz="1500" kern="1400">
                            <a:solidFill>
                              <a:srgbClr val="21212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600"/>
                            </a:spcAft>
                          </a:pPr>
                          <a:r>
                            <a:rPr lang="en-US" sz="1500" kern="0">
                              <a:effectLst/>
                            </a:rPr>
                            <a:t>key</a:t>
                          </a:r>
                          <a:endParaRPr lang="en-US" sz="1500" kern="1400">
                            <a:solidFill>
                              <a:srgbClr val="21212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600"/>
                            </a:spcAft>
                          </a:pPr>
                          <a:r>
                            <a:rPr lang="en-US" sz="1500" kern="0">
                              <a:effectLst/>
                            </a:rPr>
                            <a:t>ptr</a:t>
                          </a:r>
                          <a:endParaRPr lang="en-US" sz="1500" kern="1400">
                            <a:solidFill>
                              <a:srgbClr val="21212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894586144"/>
                      </a:ext>
                    </a:extLst>
                  </a:tr>
                  <a:tr h="45679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543" t="-72000" r="-347283" b="-752000"/>
                          </a:stretch>
                        </a:blipFill>
                      </a:tcPr>
                    </a:tc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137037" t="-36000" r="-373333" b="-326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290909" t="-72000" r="-358182" b="-75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323308" t="-72000" r="-196241" b="-75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600"/>
                            </a:spcAft>
                          </a:pPr>
                          <a:r>
                            <a:rPr lang="en-US" sz="1500" kern="0">
                              <a:effectLst/>
                            </a:rPr>
                            <a:t>null</a:t>
                          </a:r>
                          <a:endParaRPr lang="en-US" sz="1500" kern="1400">
                            <a:solidFill>
                              <a:srgbClr val="21212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600"/>
                            </a:spcAft>
                          </a:pPr>
                          <a:r>
                            <a:rPr lang="en-US" sz="1500" kern="0">
                              <a:effectLst/>
                            </a:rPr>
                            <a:t>null</a:t>
                          </a:r>
                          <a:endParaRPr lang="en-US" sz="1500" kern="1400">
                            <a:solidFill>
                              <a:srgbClr val="21212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70882021"/>
                      </a:ext>
                    </a:extLst>
                  </a:tr>
                  <a:tr h="45679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543" t="-172000" r="-347283" b="-652000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290909" t="-172000" r="-358182" b="-65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323308" t="-172000" r="-196241" b="-65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410949" t="-172000" r="-90511" b="-65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588235" t="-172000" r="-4202" b="-65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09381864"/>
                      </a:ext>
                    </a:extLst>
                  </a:tr>
                  <a:tr h="51242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600"/>
                            </a:spcAft>
                          </a:pPr>
                          <a:r>
                            <a:rPr lang="en-US" sz="1500" kern="0">
                              <a:effectLst/>
                            </a:rPr>
                            <a:t> </a:t>
                          </a:r>
                          <a:endParaRPr lang="en-US" sz="1500" kern="1400">
                            <a:solidFill>
                              <a:srgbClr val="21212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137037" t="-242857" r="-373333" b="-482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600"/>
                            </a:spcAft>
                          </a:pPr>
                          <a:r>
                            <a:rPr lang="en-US" sz="1500" kern="0">
                              <a:effectLst/>
                            </a:rPr>
                            <a:t>null</a:t>
                          </a:r>
                          <a:endParaRPr lang="en-US" sz="1500" kern="1400">
                            <a:solidFill>
                              <a:srgbClr val="21212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600"/>
                            </a:spcAft>
                          </a:pPr>
                          <a:r>
                            <a:rPr lang="en-US" sz="1500" kern="0">
                              <a:effectLst/>
                            </a:rPr>
                            <a:t>null</a:t>
                          </a:r>
                          <a:endParaRPr lang="en-US" sz="1500" kern="1400">
                            <a:solidFill>
                              <a:srgbClr val="21212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600"/>
                            </a:spcAft>
                          </a:pPr>
                          <a:r>
                            <a:rPr lang="en-US" sz="1500" kern="0">
                              <a:effectLst/>
                            </a:rPr>
                            <a:t>null</a:t>
                          </a:r>
                          <a:endParaRPr lang="en-US" sz="1500" kern="1400">
                            <a:solidFill>
                              <a:srgbClr val="21212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600"/>
                            </a:spcAft>
                          </a:pPr>
                          <a:r>
                            <a:rPr lang="en-US" sz="1500" kern="0">
                              <a:effectLst/>
                            </a:rPr>
                            <a:t>null</a:t>
                          </a:r>
                          <a:endParaRPr lang="en-US" sz="1500" kern="1400">
                            <a:solidFill>
                              <a:srgbClr val="21212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32931495"/>
                      </a:ext>
                    </a:extLst>
                  </a:tr>
                  <a:tr h="5124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543" t="-342857" r="-347283" b="-382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137037" t="-342857" r="-373333" b="-382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290909" t="-342857" r="-358182" b="-382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323308" t="-342857" r="-196241" b="-382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600"/>
                            </a:spcAft>
                          </a:pPr>
                          <a:r>
                            <a:rPr lang="en-US" sz="1500" kern="0">
                              <a:effectLst/>
                            </a:rPr>
                            <a:t>null</a:t>
                          </a:r>
                          <a:endParaRPr lang="en-US" sz="1500" kern="1400">
                            <a:solidFill>
                              <a:srgbClr val="21212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600"/>
                            </a:spcAft>
                          </a:pPr>
                          <a:r>
                            <a:rPr lang="en-US" sz="1500" kern="0">
                              <a:effectLst/>
                            </a:rPr>
                            <a:t>null</a:t>
                          </a:r>
                          <a:endParaRPr lang="en-US" sz="1500" kern="1400">
                            <a:solidFill>
                              <a:srgbClr val="21212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80306074"/>
                      </a:ext>
                    </a:extLst>
                  </a:tr>
                  <a:tr h="5124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543" t="-437647" r="-347283" b="-2776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137037" t="-437647" r="-373333" b="-2776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290909" t="-437647" r="-358182" b="-2776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323308" t="-437647" r="-196241" b="-2776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600"/>
                            </a:spcAft>
                          </a:pPr>
                          <a:r>
                            <a:rPr lang="en-US" sz="1500" kern="0">
                              <a:effectLst/>
                            </a:rPr>
                            <a:t>null</a:t>
                          </a:r>
                          <a:endParaRPr lang="en-US" sz="1500" kern="1400">
                            <a:solidFill>
                              <a:srgbClr val="21212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600"/>
                            </a:spcAft>
                          </a:pPr>
                          <a:r>
                            <a:rPr lang="en-US" sz="1500" kern="0">
                              <a:effectLst/>
                            </a:rPr>
                            <a:t>null</a:t>
                          </a:r>
                          <a:endParaRPr lang="en-US" sz="1500" kern="1400">
                            <a:solidFill>
                              <a:srgbClr val="21212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43723537"/>
                      </a:ext>
                    </a:extLst>
                  </a:tr>
                  <a:tr h="45679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543" t="-609333" r="-347283" b="-214667"/>
                          </a:stretch>
                        </a:blipFill>
                      </a:tcPr>
                    </a:tc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137037" t="-304667" r="-373333" b="-57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290909" t="-609333" r="-358182" b="-214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323308" t="-609333" r="-196241" b="-214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600"/>
                            </a:spcAft>
                          </a:pPr>
                          <a:r>
                            <a:rPr lang="en-US" sz="1500" kern="0">
                              <a:effectLst/>
                            </a:rPr>
                            <a:t>null</a:t>
                          </a:r>
                          <a:endParaRPr lang="en-US" sz="1500" kern="1400">
                            <a:solidFill>
                              <a:srgbClr val="21212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600"/>
                            </a:spcAft>
                          </a:pPr>
                          <a:r>
                            <a:rPr lang="en-US" sz="1500" kern="0">
                              <a:effectLst/>
                            </a:rPr>
                            <a:t>null</a:t>
                          </a:r>
                          <a:endParaRPr lang="en-US" sz="1500" kern="1400">
                            <a:solidFill>
                              <a:srgbClr val="21212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39057479"/>
                      </a:ext>
                    </a:extLst>
                  </a:tr>
                  <a:tr h="45679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543" t="-709333" r="-347283" b="-114667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290909" t="-709333" r="-358182" b="-114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323308" t="-709333" r="-196241" b="-114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410949" t="-709333" r="-90511" b="-114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588235" t="-709333" r="-4202" b="-114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8407166"/>
                      </a:ext>
                    </a:extLst>
                  </a:tr>
                  <a:tr h="5124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543" t="-722619" r="-347283" b="-23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137037" t="-722619" r="-373333" b="-23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290909" t="-722619" r="-358182" b="-23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323308" t="-722619" r="-196241" b="-23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600"/>
                            </a:spcAft>
                          </a:pPr>
                          <a:r>
                            <a:rPr lang="en-US" sz="1500" kern="0">
                              <a:effectLst/>
                            </a:rPr>
                            <a:t>null</a:t>
                          </a:r>
                          <a:endParaRPr lang="en-US" sz="1500" kern="1400">
                            <a:solidFill>
                              <a:srgbClr val="21212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600"/>
                            </a:spcAft>
                          </a:pPr>
                          <a:r>
                            <a:rPr lang="en-US" sz="1500" kern="0">
                              <a:effectLst/>
                            </a:rPr>
                            <a:t>null</a:t>
                          </a:r>
                          <a:endParaRPr lang="en-US" sz="1500" kern="1400">
                            <a:solidFill>
                              <a:srgbClr val="21212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5864250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8">
                <a:extLst>
                  <a:ext uri="{FF2B5EF4-FFF2-40B4-BE49-F238E27FC236}">
                    <a16:creationId xmlns:a16="http://schemas.microsoft.com/office/drawing/2014/main" id="{82A0DB69-483C-4867-B5D5-906BD0BBA5EC}"/>
                  </a:ext>
                </a:extLst>
              </p:cNvPr>
              <p:cNvSpPr txBox="1"/>
              <p:nvPr/>
            </p:nvSpPr>
            <p:spPr>
              <a:xfrm>
                <a:off x="98916" y="2223484"/>
                <a:ext cx="3208905" cy="1187184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1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𝟏</m:t>
                      </m:r>
                      <m:r>
                        <a:rPr lang="en-US" sz="1800" b="1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.</m:t>
                      </m:r>
                      <m:r>
                        <a:rPr lang="en-US" sz="1800" b="1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𝑨𝒅𝒅𝑯𝒆𝒂𝒅</m:t>
                      </m:r>
                      <m:d>
                        <m:dPr>
                          <m:ctrlPr>
                            <a:rPr lang="en-US" sz="1600" b="1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1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𝑳</m:t>
                          </m:r>
                          <m:r>
                            <a:rPr lang="en-US" sz="1800" b="1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, </m:t>
                          </m:r>
                          <m:r>
                            <a:rPr lang="en-US" sz="1800" b="1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𝒊𝒅</m:t>
                          </m:r>
                          <m:r>
                            <a:rPr lang="en-US" sz="1800" b="1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, </m:t>
                          </m:r>
                          <m:r>
                            <a:rPr lang="en-US" sz="1800" b="1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𝒗𝒂𝒍𝒖𝒆</m:t>
                          </m:r>
                          <m:r>
                            <a:rPr lang="en-US" sz="1800" b="1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sz="1600" b="1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b="1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𝟏</m:t>
                              </m:r>
                            </m:e>
                            <m:sup>
                              <m:r>
                                <a:rPr lang="en-US" sz="1800" b="1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𝝀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1600" spc="300">
                  <a:solidFill>
                    <a:schemeClr val="tx1">
                      <a:lumMod val="75000"/>
                      <a:lumOff val="25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1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𝟐</m:t>
                      </m:r>
                      <m:r>
                        <a:rPr lang="en-US" sz="1800" b="1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. </m:t>
                      </m:r>
                      <m:r>
                        <a:rPr lang="en-US" sz="1800" b="1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𝑹𝒆𝒕𝒓𝒊𝒆𝒗𝒆𝑨𝑩𝒍𝒐𝒄𝒌</m:t>
                      </m:r>
                      <m:r>
                        <a:rPr lang="en-US" sz="1800" b="1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sz="1800" b="1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𝑳</m:t>
                      </m:r>
                      <m:r>
                        <a:rPr lang="en-US" sz="1800" b="1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, </m:t>
                      </m:r>
                      <m:r>
                        <a:rPr lang="en-US" sz="1800" b="1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𝒊𝒅</m:t>
                      </m:r>
                      <m:r>
                        <a:rPr lang="en-US" sz="1800" b="1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, </m:t>
                      </m:r>
                      <m:r>
                        <a:rPr lang="en-US" sz="1800" b="1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𝒌</m:t>
                      </m:r>
                      <m:r>
                        <a:rPr lang="en-US" sz="1800" b="1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sz="1600" spc="300">
                  <a:solidFill>
                    <a:schemeClr val="tx1">
                      <a:lumMod val="75000"/>
                      <a:lumOff val="25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1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𝟑</m:t>
                      </m:r>
                      <m:r>
                        <a:rPr lang="en-US" sz="1800" b="1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. </m:t>
                      </m:r>
                      <m:r>
                        <a:rPr lang="en-US" sz="1800" b="1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𝑹𝒆𝒕𝒓𝒊𝒆𝒗𝒆𝑳𝒊𝒔𝒕</m:t>
                      </m:r>
                      <m:d>
                        <m:dPr>
                          <m:ctrlPr>
                            <a:rPr lang="en-US" sz="1800" b="1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800" b="1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𝑳</m:t>
                          </m:r>
                          <m:r>
                            <a:rPr lang="en-US" sz="1800" b="1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, </m:t>
                          </m:r>
                          <m:r>
                            <a:rPr lang="en-US" sz="1800" b="1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𝒊𝒅</m:t>
                          </m:r>
                          <m:r>
                            <a:rPr lang="en-US" sz="1800" b="1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, </m:t>
                          </m:r>
                          <m:r>
                            <a:rPr lang="en-US" sz="1800" b="1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𝒌</m:t>
                          </m:r>
                        </m:e>
                      </m:d>
                    </m:oMath>
                  </m:oMathPara>
                </a14:m>
                <a:endParaRPr lang="en-US" sz="1800" b="1">
                  <a:effectLst/>
                  <a:latin typeface="Tahoma" panose="020B060403050404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algn="just"/>
                <a:endParaRPr lang="en-US" sz="1600" spc="300">
                  <a:solidFill>
                    <a:schemeClr val="tx1">
                      <a:lumMod val="75000"/>
                      <a:lumOff val="25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49" name="TextBox 8">
                <a:extLst>
                  <a:ext uri="{FF2B5EF4-FFF2-40B4-BE49-F238E27FC236}">
                    <a16:creationId xmlns:a16="http://schemas.microsoft.com/office/drawing/2014/main" id="{82A0DB69-483C-4867-B5D5-906BD0BBA5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916" y="2223484"/>
                <a:ext cx="3208905" cy="118718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Đường kết nối Mũi tên Thẳng 4">
            <a:extLst>
              <a:ext uri="{FF2B5EF4-FFF2-40B4-BE49-F238E27FC236}">
                <a16:creationId xmlns:a16="http://schemas.microsoft.com/office/drawing/2014/main" id="{6150F4E5-3002-49EE-8AC0-02105F2EE484}"/>
              </a:ext>
            </a:extLst>
          </p:cNvPr>
          <p:cNvCxnSpPr/>
          <p:nvPr/>
        </p:nvCxnSpPr>
        <p:spPr>
          <a:xfrm>
            <a:off x="9544448" y="1766870"/>
            <a:ext cx="236018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Đường kết nối Mũi tên Thẳng 10">
            <a:extLst>
              <a:ext uri="{FF2B5EF4-FFF2-40B4-BE49-F238E27FC236}">
                <a16:creationId xmlns:a16="http://schemas.microsoft.com/office/drawing/2014/main" id="{95446800-4C63-456D-827D-B47B1D3C4E2E}"/>
              </a:ext>
            </a:extLst>
          </p:cNvPr>
          <p:cNvCxnSpPr/>
          <p:nvPr/>
        </p:nvCxnSpPr>
        <p:spPr>
          <a:xfrm>
            <a:off x="8859739" y="1766870"/>
            <a:ext cx="68470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8">
                <a:extLst>
                  <a:ext uri="{FF2B5EF4-FFF2-40B4-BE49-F238E27FC236}">
                    <a16:creationId xmlns:a16="http://schemas.microsoft.com/office/drawing/2014/main" id="{25E58B08-764F-468A-B67B-73904341B01C}"/>
                  </a:ext>
                </a:extLst>
              </p:cNvPr>
              <p:cNvSpPr txBox="1"/>
              <p:nvPr/>
            </p:nvSpPr>
            <p:spPr>
              <a:xfrm>
                <a:off x="8774622" y="1303737"/>
                <a:ext cx="734477" cy="383220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1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𝒃</m:t>
                      </m:r>
                      <m:r>
                        <a:rPr lang="en-US" sz="1800" b="1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.</m:t>
                      </m:r>
                      <m:r>
                        <a:rPr lang="en-US" sz="1800" b="1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𝒊𝒅</m:t>
                      </m:r>
                    </m:oMath>
                  </m:oMathPara>
                </a14:m>
                <a:endParaRPr lang="en-US" sz="1600" spc="300">
                  <a:solidFill>
                    <a:schemeClr val="tx1">
                      <a:lumMod val="75000"/>
                      <a:lumOff val="25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53" name="TextBox 8">
                <a:extLst>
                  <a:ext uri="{FF2B5EF4-FFF2-40B4-BE49-F238E27FC236}">
                    <a16:creationId xmlns:a16="http://schemas.microsoft.com/office/drawing/2014/main" id="{25E58B08-764F-468A-B67B-73904341B0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4622" y="1303737"/>
                <a:ext cx="734477" cy="38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8">
                <a:extLst>
                  <a:ext uri="{FF2B5EF4-FFF2-40B4-BE49-F238E27FC236}">
                    <a16:creationId xmlns:a16="http://schemas.microsoft.com/office/drawing/2014/main" id="{CD3774D9-697A-4915-8A89-B127460F9B36}"/>
                  </a:ext>
                </a:extLst>
              </p:cNvPr>
              <p:cNvSpPr txBox="1"/>
              <p:nvPr/>
            </p:nvSpPr>
            <p:spPr>
              <a:xfrm>
                <a:off x="10132923" y="1324569"/>
                <a:ext cx="1183238" cy="369332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1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𝒃</m:t>
                      </m:r>
                      <m:r>
                        <a:rPr lang="en-US" sz="1800" b="1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.</m:t>
                      </m:r>
                      <m:r>
                        <a:rPr lang="en-US" sz="1800" b="1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𝒗𝒂𝒍𝒖𝒆𝒔</m:t>
                      </m:r>
                    </m:oMath>
                  </m:oMathPara>
                </a14:m>
                <a:endParaRPr lang="en-US" sz="1600" spc="300">
                  <a:solidFill>
                    <a:schemeClr val="tx1">
                      <a:lumMod val="75000"/>
                      <a:lumOff val="25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54" name="TextBox 8">
                <a:extLst>
                  <a:ext uri="{FF2B5EF4-FFF2-40B4-BE49-F238E27FC236}">
                    <a16:creationId xmlns:a16="http://schemas.microsoft.com/office/drawing/2014/main" id="{CD3774D9-697A-4915-8A89-B127460F9B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32923" y="1324569"/>
                <a:ext cx="1183238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0A6BBB8-D6A2-4B53-AFCA-7E5B97AD8C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C6220-5288-4181-BC71-CF33DA912F5D}" type="slidenum">
              <a:rPr lang="en-ID" smtClean="0"/>
              <a:t>22</a:t>
            </a:fld>
            <a:endParaRPr lang="en-ID"/>
          </a:p>
        </p:txBody>
      </p:sp>
      <p:sp>
        <p:nvSpPr>
          <p:cNvPr id="40" name="Hộp Văn bản 39">
            <a:extLst>
              <a:ext uri="{FF2B5EF4-FFF2-40B4-BE49-F238E27FC236}">
                <a16:creationId xmlns:a16="http://schemas.microsoft.com/office/drawing/2014/main" id="{BD0E6D5E-32E5-47BD-BF82-4B74043CC33A}"/>
              </a:ext>
            </a:extLst>
          </p:cNvPr>
          <p:cNvSpPr txBox="1"/>
          <p:nvPr/>
        </p:nvSpPr>
        <p:spPr>
          <a:xfrm>
            <a:off x="101779" y="1774495"/>
            <a:ext cx="625221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rtl="0" fontAlgn="base"/>
            <a:r>
              <a:rPr lang="en-US" b="0" i="0" u="none" strike="noStrike" err="1">
                <a:solidFill>
                  <a:srgbClr val="404040"/>
                </a:solidFill>
                <a:effectLst/>
                <a:latin typeface="Tahoma" panose="020B0604030504040204" pitchFamily="34" charset="0"/>
              </a:rPr>
              <a:t>Giấu</a:t>
            </a:r>
            <a:r>
              <a:rPr lang="en-US" b="0" i="0" u="none" strike="noStrike">
                <a:solidFill>
                  <a:srgbClr val="404040"/>
                </a:solidFill>
                <a:effectLst/>
                <a:latin typeface="Tahoma" panose="020B0604030504040204" pitchFamily="34" charset="0"/>
              </a:rPr>
              <a:t> </a:t>
            </a:r>
            <a:r>
              <a:rPr lang="en-US" b="0" i="0" u="none" strike="noStrike" err="1">
                <a:solidFill>
                  <a:srgbClr val="404040"/>
                </a:solidFill>
                <a:effectLst/>
                <a:latin typeface="Tahoma" panose="020B0604030504040204" pitchFamily="34" charset="0"/>
              </a:rPr>
              <a:t>các</a:t>
            </a:r>
            <a:r>
              <a:rPr lang="en-US" b="0" i="0" u="none" strike="noStrike">
                <a:solidFill>
                  <a:srgbClr val="404040"/>
                </a:solidFill>
                <a:effectLst/>
                <a:latin typeface="Tahoma" panose="020B0604030504040204" pitchFamily="34" charset="0"/>
              </a:rPr>
              <a:t> key </a:t>
            </a:r>
            <a:r>
              <a:rPr lang="en-US" b="0" i="0" u="none" strike="noStrike" err="1">
                <a:solidFill>
                  <a:srgbClr val="404040"/>
                </a:solidFill>
                <a:effectLst/>
                <a:latin typeface="Tahoma" panose="020B0604030504040204" pitchFamily="34" charset="0"/>
              </a:rPr>
              <a:t>dùng</a:t>
            </a:r>
            <a:r>
              <a:rPr lang="en-US" b="0" i="0" u="none" strike="noStrike">
                <a:solidFill>
                  <a:srgbClr val="404040"/>
                </a:solidFill>
                <a:effectLst/>
                <a:latin typeface="Tahoma" panose="020B0604030504040204" pitchFamily="34" charset="0"/>
              </a:rPr>
              <a:t> </a:t>
            </a:r>
            <a:r>
              <a:rPr lang="en-US" b="0" i="0" u="none" strike="noStrike" err="1">
                <a:solidFill>
                  <a:srgbClr val="404040"/>
                </a:solidFill>
                <a:effectLst/>
                <a:latin typeface="Tahoma" panose="020B0604030504040204" pitchFamily="34" charset="0"/>
              </a:rPr>
              <a:t>để</a:t>
            </a:r>
            <a:r>
              <a:rPr lang="en-US" b="0" i="0" u="none" strike="noStrike">
                <a:solidFill>
                  <a:srgbClr val="404040"/>
                </a:solidFill>
                <a:effectLst/>
                <a:latin typeface="Tahoma" panose="020B0604030504040204" pitchFamily="34" charset="0"/>
              </a:rPr>
              <a:t> </a:t>
            </a:r>
            <a:r>
              <a:rPr lang="en-US" b="0" i="0" u="none" strike="noStrike" err="1">
                <a:solidFill>
                  <a:srgbClr val="404040"/>
                </a:solidFill>
                <a:effectLst/>
                <a:latin typeface="Tahoma" panose="020B0604030504040204" pitchFamily="34" charset="0"/>
              </a:rPr>
              <a:t>mã</a:t>
            </a:r>
            <a:r>
              <a:rPr lang="en-US" b="0" i="0" u="none" strike="noStrike">
                <a:solidFill>
                  <a:srgbClr val="404040"/>
                </a:solidFill>
                <a:effectLst/>
                <a:latin typeface="Tahoma" panose="020B0604030504040204" pitchFamily="34" charset="0"/>
              </a:rPr>
              <a:t> </a:t>
            </a:r>
            <a:r>
              <a:rPr lang="en-US" b="0" i="0" u="none" strike="noStrike" err="1">
                <a:solidFill>
                  <a:srgbClr val="404040"/>
                </a:solidFill>
                <a:effectLst/>
                <a:latin typeface="Tahoma" panose="020B0604030504040204" pitchFamily="34" charset="0"/>
              </a:rPr>
              <a:t>từ</a:t>
            </a:r>
            <a:r>
              <a:rPr lang="en-US" b="0" i="0" u="none" strike="noStrike">
                <a:solidFill>
                  <a:srgbClr val="404040"/>
                </a:solidFill>
                <a:effectLst/>
                <a:latin typeface="Tahoma" panose="020B0604030504040204" pitchFamily="34" charset="0"/>
              </a:rPr>
              <a:t> </a:t>
            </a:r>
            <a:r>
              <a:rPr lang="en-US" b="0" i="0" u="none" strike="noStrike" err="1">
                <a:solidFill>
                  <a:srgbClr val="404040"/>
                </a:solidFill>
                <a:effectLst/>
                <a:latin typeface="Tahoma" panose="020B0604030504040204" pitchFamily="34" charset="0"/>
              </a:rPr>
              <a:t>khóa</a:t>
            </a:r>
            <a:r>
              <a:rPr lang="en-US" b="0" i="0"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​</a:t>
            </a:r>
            <a:endParaRPr lang="en-US" b="0" i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pPr algn="just" rtl="0" fontAlgn="base"/>
            <a:r>
              <a:rPr lang="en-US" b="0" i="0"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​</a:t>
            </a:r>
            <a:endParaRPr lang="en-US" b="0" i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</p:txBody>
      </p:sp>
      <p:graphicFrame>
        <p:nvGraphicFramePr>
          <p:cNvPr id="6" name="Bảng 5">
            <a:extLst>
              <a:ext uri="{FF2B5EF4-FFF2-40B4-BE49-F238E27FC236}">
                <a16:creationId xmlns:a16="http://schemas.microsoft.com/office/drawing/2014/main" id="{F8380E03-797C-4A78-BDCC-C7EE00BDACA0}"/>
              </a:ext>
            </a:extLst>
          </p:cNvPr>
          <p:cNvGraphicFramePr>
            <a:graphicFrameLocks noGrp="1"/>
          </p:cNvGraphicFramePr>
          <p:nvPr/>
        </p:nvGraphicFramePr>
        <p:xfrm>
          <a:off x="286729" y="3292634"/>
          <a:ext cx="1455420" cy="3383280"/>
        </p:xfrm>
        <a:graphic>
          <a:graphicData uri="http://schemas.openxmlformats.org/drawingml/2006/table">
            <a:tbl>
              <a:tblPr/>
              <a:tblGrid>
                <a:gridCol w="678180">
                  <a:extLst>
                    <a:ext uri="{9D8B030D-6E8A-4147-A177-3AD203B41FA5}">
                      <a16:colId xmlns:a16="http://schemas.microsoft.com/office/drawing/2014/main" val="2183496784"/>
                    </a:ext>
                  </a:extLst>
                </a:gridCol>
                <a:gridCol w="777240">
                  <a:extLst>
                    <a:ext uri="{9D8B030D-6E8A-4147-A177-3AD203B41FA5}">
                      <a16:colId xmlns:a16="http://schemas.microsoft.com/office/drawing/2014/main" val="342021057"/>
                    </a:ext>
                  </a:extLst>
                </a:gridCol>
              </a:tblGrid>
              <a:tr h="167640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300" b="1" i="0">
                          <a:solidFill>
                            <a:srgbClr val="FFFFFF"/>
                          </a:solidFill>
                          <a:effectLst/>
                          <a:latin typeface="Roboto" panose="02000000000000000000" pitchFamily="2" charset="0"/>
                        </a:rPr>
                        <a:t>Keyword​</a:t>
                      </a:r>
                      <a:endParaRPr lang="en-US" b="1" i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39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E67C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300" b="1" i="0">
                          <a:solidFill>
                            <a:srgbClr val="FFFFFF"/>
                          </a:solidFill>
                          <a:effectLst/>
                          <a:latin typeface="Roboto" panose="02000000000000000000" pitchFamily="2" charset="0"/>
                        </a:rPr>
                        <a:t>ind​</a:t>
                      </a:r>
                      <a:endParaRPr lang="en-US" b="1" i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39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E67C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5530751"/>
                  </a:ext>
                </a:extLst>
              </a:tr>
              <a:tr h="167640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300" b="1" i="0">
                          <a:solidFill>
                            <a:srgbClr val="FFFFFF"/>
                          </a:solidFill>
                          <a:effectLst/>
                          <a:latin typeface="Roboto" panose="02000000000000000000" pitchFamily="2" charset="0"/>
                        </a:rPr>
                        <a:t>W1,1​</a:t>
                      </a:r>
                      <a:endParaRPr lang="en-US" b="1" i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39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E67C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300" b="0" i="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</a:rPr>
                        <a:t>1, 3​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39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3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056985"/>
                  </a:ext>
                </a:extLst>
              </a:tr>
              <a:tr h="167640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300" b="1" i="0">
                          <a:solidFill>
                            <a:srgbClr val="FFFFFF"/>
                          </a:solidFill>
                          <a:effectLst/>
                          <a:latin typeface="Roboto" panose="02000000000000000000" pitchFamily="2" charset="0"/>
                        </a:rPr>
                        <a:t>W2,1​</a:t>
                      </a:r>
                      <a:endParaRPr lang="en-US" b="1" i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E67C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300" b="0" i="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</a:rPr>
                        <a:t>1​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0059931"/>
                  </a:ext>
                </a:extLst>
              </a:tr>
              <a:tr h="167640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300" b="1" i="0">
                          <a:solidFill>
                            <a:srgbClr val="FFFFFF"/>
                          </a:solidFill>
                          <a:effectLst/>
                          <a:latin typeface="Roboto" panose="02000000000000000000" pitchFamily="2" charset="0"/>
                        </a:rPr>
                        <a:t>W3,1​</a:t>
                      </a:r>
                      <a:endParaRPr lang="en-US" b="1" i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E67C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300" b="0" i="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</a:rPr>
                        <a:t>1, 3​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3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457218"/>
                  </a:ext>
                </a:extLst>
              </a:tr>
              <a:tr h="167640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300" b="1" i="0">
                          <a:solidFill>
                            <a:srgbClr val="FFFFFF"/>
                          </a:solidFill>
                          <a:effectLst/>
                          <a:latin typeface="Roboto" panose="02000000000000000000" pitchFamily="2" charset="0"/>
                        </a:rPr>
                        <a:t>W4,1​</a:t>
                      </a:r>
                      <a:endParaRPr lang="en-US" b="1" i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E67C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300" b="0" i="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</a:rPr>
                        <a:t>2, 3​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4482789"/>
                  </a:ext>
                </a:extLst>
              </a:tr>
              <a:tr h="167640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300" b="1" i="0">
                          <a:solidFill>
                            <a:srgbClr val="FFFFFF"/>
                          </a:solidFill>
                          <a:effectLst/>
                          <a:latin typeface="Roboto" panose="02000000000000000000" pitchFamily="2" charset="0"/>
                        </a:rPr>
                        <a:t>W5,1​</a:t>
                      </a:r>
                      <a:endParaRPr lang="en-US" b="1" i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E67C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300" b="0" i="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</a:rPr>
                        <a:t>2​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3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1810434"/>
                  </a:ext>
                </a:extLst>
              </a:tr>
              <a:tr h="167640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300" b="1" i="0">
                          <a:solidFill>
                            <a:srgbClr val="FFFFFF"/>
                          </a:solidFill>
                          <a:effectLst/>
                          <a:latin typeface="Roboto" panose="02000000000000000000" pitchFamily="2" charset="0"/>
                        </a:rPr>
                        <a:t>W6,1​</a:t>
                      </a:r>
                      <a:endParaRPr lang="en-US" b="1" i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E67C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300" b="0" i="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</a:rPr>
                        <a:t>3​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2610530"/>
                  </a:ext>
                </a:extLst>
              </a:tr>
              <a:tr h="167640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300" b="1" i="0">
                          <a:solidFill>
                            <a:srgbClr val="FFFFFF"/>
                          </a:solidFill>
                          <a:effectLst/>
                          <a:latin typeface="Roboto" panose="02000000000000000000" pitchFamily="2" charset="0"/>
                        </a:rPr>
                        <a:t>W7,1​</a:t>
                      </a:r>
                      <a:endParaRPr lang="en-US" b="1" i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E67C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300" b="0" i="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</a:rPr>
                        <a:t> ​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3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2179237"/>
                  </a:ext>
                </a:extLst>
              </a:tr>
              <a:tr h="167640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300" b="1" i="0">
                          <a:solidFill>
                            <a:srgbClr val="FFFFFF"/>
                          </a:solidFill>
                          <a:effectLst/>
                          <a:latin typeface="Roboto" panose="02000000000000000000" pitchFamily="2" charset="0"/>
                        </a:rPr>
                        <a:t>W8,1​</a:t>
                      </a:r>
                      <a:endParaRPr lang="en-US" b="1" i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E67C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300" b="0" i="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</a:rPr>
                        <a:t> ​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7901829"/>
                  </a:ext>
                </a:extLst>
              </a:tr>
              <a:tr h="167640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300" b="1" i="0">
                          <a:solidFill>
                            <a:srgbClr val="FFFFFF"/>
                          </a:solidFill>
                          <a:effectLst/>
                          <a:latin typeface="Roboto" panose="02000000000000000000" pitchFamily="2" charset="0"/>
                        </a:rPr>
                        <a:t>W9,1​</a:t>
                      </a:r>
                      <a:endParaRPr lang="en-US" b="1" i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E67C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300" b="0" i="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</a:rPr>
                        <a:t> ​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3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4682361"/>
                  </a:ext>
                </a:extLst>
              </a:tr>
              <a:tr h="167640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300" b="1" i="0">
                          <a:solidFill>
                            <a:srgbClr val="FFFFFF"/>
                          </a:solidFill>
                          <a:effectLst/>
                          <a:latin typeface="Roboto" panose="02000000000000000000" pitchFamily="2" charset="0"/>
                        </a:rPr>
                        <a:t>W10,1​</a:t>
                      </a:r>
                      <a:endParaRPr lang="en-US" b="1" i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E67C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300" b="0" i="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</a:rPr>
                        <a:t> ​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2700894"/>
                  </a:ext>
                </a:extLst>
              </a:tr>
            </a:tbl>
          </a:graphicData>
        </a:graphic>
      </p:graphicFrame>
      <p:sp>
        <p:nvSpPr>
          <p:cNvPr id="7" name="Rectangle 1">
            <a:extLst>
              <a:ext uri="{FF2B5EF4-FFF2-40B4-BE49-F238E27FC236}">
                <a16:creationId xmlns:a16="http://schemas.microsoft.com/office/drawing/2014/main" id="{6410F67C-AEF0-4162-A4E3-BB5E337DDA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7364" y="329279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8" name="Bảng 7">
            <a:extLst>
              <a:ext uri="{FF2B5EF4-FFF2-40B4-BE49-F238E27FC236}">
                <a16:creationId xmlns:a16="http://schemas.microsoft.com/office/drawing/2014/main" id="{50273F15-839C-4D59-8B86-B4B1C1E0E592}"/>
              </a:ext>
            </a:extLst>
          </p:cNvPr>
          <p:cNvGraphicFramePr>
            <a:graphicFrameLocks noGrp="1"/>
          </p:cNvGraphicFramePr>
          <p:nvPr/>
        </p:nvGraphicFramePr>
        <p:xfrm>
          <a:off x="2300166" y="3292634"/>
          <a:ext cx="1424940" cy="3383280"/>
        </p:xfrm>
        <a:graphic>
          <a:graphicData uri="http://schemas.openxmlformats.org/drawingml/2006/table">
            <a:tbl>
              <a:tblPr/>
              <a:tblGrid>
                <a:gridCol w="662940">
                  <a:extLst>
                    <a:ext uri="{9D8B030D-6E8A-4147-A177-3AD203B41FA5}">
                      <a16:colId xmlns:a16="http://schemas.microsoft.com/office/drawing/2014/main" val="3254483311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95262321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300" b="1" i="0">
                          <a:solidFill>
                            <a:srgbClr val="FFFFFF"/>
                          </a:solidFill>
                          <a:effectLst/>
                          <a:latin typeface="Roboto" panose="02000000000000000000" pitchFamily="2" charset="0"/>
                        </a:rPr>
                        <a:t>Keyword​</a:t>
                      </a:r>
                      <a:endParaRPr lang="en-US" b="1" i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39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E67C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300" b="1" i="0">
                          <a:solidFill>
                            <a:srgbClr val="FFFFFF"/>
                          </a:solidFill>
                          <a:effectLst/>
                          <a:latin typeface="Roboto" panose="02000000000000000000" pitchFamily="2" charset="0"/>
                        </a:rPr>
                        <a:t>ind​</a:t>
                      </a:r>
                      <a:endParaRPr lang="en-US" b="1" i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39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E67C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00735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300" b="1" i="0">
                          <a:solidFill>
                            <a:srgbClr val="FFFFFF"/>
                          </a:solidFill>
                          <a:effectLst/>
                          <a:latin typeface="Roboto" panose="02000000000000000000" pitchFamily="2" charset="0"/>
                        </a:rPr>
                        <a:t>W1,2​</a:t>
                      </a:r>
                      <a:endParaRPr lang="en-US" b="1" i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39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E67C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300" b="0" i="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</a:rPr>
                        <a:t> ​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39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3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415859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300" b="1" i="0">
                          <a:solidFill>
                            <a:srgbClr val="FFFFFF"/>
                          </a:solidFill>
                          <a:effectLst/>
                          <a:latin typeface="Roboto" panose="02000000000000000000" pitchFamily="2" charset="0"/>
                        </a:rPr>
                        <a:t>W2,2​</a:t>
                      </a:r>
                      <a:endParaRPr lang="en-US" b="1" i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E67C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300" b="0" i="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</a:rPr>
                        <a:t>4​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83478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300" b="1" i="0">
                          <a:solidFill>
                            <a:srgbClr val="FFFFFF"/>
                          </a:solidFill>
                          <a:effectLst/>
                          <a:latin typeface="Roboto" panose="02000000000000000000" pitchFamily="2" charset="0"/>
                        </a:rPr>
                        <a:t>W3,2​</a:t>
                      </a:r>
                      <a:endParaRPr lang="en-US" b="1" i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E67C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300" b="0" i="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</a:rPr>
                        <a:t>4​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3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2811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300" b="1" i="0">
                          <a:solidFill>
                            <a:srgbClr val="FFFFFF"/>
                          </a:solidFill>
                          <a:effectLst/>
                          <a:latin typeface="Roboto" panose="02000000000000000000" pitchFamily="2" charset="0"/>
                        </a:rPr>
                        <a:t>W4,2​</a:t>
                      </a:r>
                      <a:endParaRPr lang="en-US" b="1" i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E67C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300" b="0" i="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</a:rPr>
                        <a:t> ​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94870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300" b="1" i="0">
                          <a:solidFill>
                            <a:srgbClr val="FFFFFF"/>
                          </a:solidFill>
                          <a:effectLst/>
                          <a:latin typeface="Roboto" panose="02000000000000000000" pitchFamily="2" charset="0"/>
                        </a:rPr>
                        <a:t>W5,2​</a:t>
                      </a:r>
                      <a:endParaRPr lang="en-US" b="1" i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E67C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300" b="0" i="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</a:rPr>
                        <a:t> ​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3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71950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300" b="1" i="0">
                          <a:solidFill>
                            <a:srgbClr val="FFFFFF"/>
                          </a:solidFill>
                          <a:effectLst/>
                          <a:latin typeface="Roboto" panose="02000000000000000000" pitchFamily="2" charset="0"/>
                        </a:rPr>
                        <a:t>W6,2​</a:t>
                      </a:r>
                      <a:endParaRPr lang="en-US" b="1" i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E67C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300" b="0" i="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</a:rPr>
                        <a:t>5​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242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300" b="1" i="0">
                          <a:solidFill>
                            <a:srgbClr val="FFFFFF"/>
                          </a:solidFill>
                          <a:effectLst/>
                          <a:latin typeface="Roboto" panose="02000000000000000000" pitchFamily="2" charset="0"/>
                        </a:rPr>
                        <a:t>W7,2​</a:t>
                      </a:r>
                      <a:endParaRPr lang="en-US" b="1" i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E67C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300" b="0" i="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</a:rPr>
                        <a:t>4​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3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44787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300" b="1" i="0">
                          <a:solidFill>
                            <a:srgbClr val="FFFFFF"/>
                          </a:solidFill>
                          <a:effectLst/>
                          <a:latin typeface="Roboto" panose="02000000000000000000" pitchFamily="2" charset="0"/>
                        </a:rPr>
                        <a:t>W8,2​</a:t>
                      </a:r>
                      <a:endParaRPr lang="en-US" b="1" i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E67C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300" b="0" i="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</a:rPr>
                        <a:t>5​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02803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300" b="1" i="0">
                          <a:solidFill>
                            <a:srgbClr val="FFFFFF"/>
                          </a:solidFill>
                          <a:effectLst/>
                          <a:latin typeface="Roboto" panose="02000000000000000000" pitchFamily="2" charset="0"/>
                        </a:rPr>
                        <a:t>W9,2​</a:t>
                      </a:r>
                      <a:endParaRPr lang="en-US" b="1" i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E67C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300" b="0" i="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</a:rPr>
                        <a:t>5​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3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382329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300" b="1" i="0">
                          <a:solidFill>
                            <a:srgbClr val="FFFFFF"/>
                          </a:solidFill>
                          <a:effectLst/>
                          <a:latin typeface="Roboto" panose="02000000000000000000" pitchFamily="2" charset="0"/>
                        </a:rPr>
                        <a:t>W10,2​</a:t>
                      </a:r>
                      <a:endParaRPr lang="en-US" b="1" i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E67C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300" b="0" i="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</a:rPr>
                        <a:t>5​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5951006"/>
                  </a:ext>
                </a:extLst>
              </a:tr>
            </a:tbl>
          </a:graphicData>
        </a:graphic>
      </p:graphicFrame>
      <p:sp>
        <p:nvSpPr>
          <p:cNvPr id="9" name="Rectangle 2">
            <a:extLst>
              <a:ext uri="{FF2B5EF4-FFF2-40B4-BE49-F238E27FC236}">
                <a16:creationId xmlns:a16="http://schemas.microsoft.com/office/drawing/2014/main" id="{B84AF9E6-4397-4C91-9B00-F5A9C98EF5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99849" y="329279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5" name="Hình chữ nhật 44">
            <a:extLst>
              <a:ext uri="{FF2B5EF4-FFF2-40B4-BE49-F238E27FC236}">
                <a16:creationId xmlns:a16="http://schemas.microsoft.com/office/drawing/2014/main" id="{B3287D26-A8FC-4E65-B2FB-49E449A35F7E}"/>
              </a:ext>
            </a:extLst>
          </p:cNvPr>
          <p:cNvSpPr/>
          <p:nvPr/>
        </p:nvSpPr>
        <p:spPr>
          <a:xfrm>
            <a:off x="0" y="-1"/>
            <a:ext cx="12192000" cy="638175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75000"/>
              </a:schemeClr>
            </a:solidFill>
          </a:ln>
          <a:effectLst>
            <a:softEdge rad="3175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Hình chữ nhật 45">
            <a:extLst>
              <a:ext uri="{FF2B5EF4-FFF2-40B4-BE49-F238E27FC236}">
                <a16:creationId xmlns:a16="http://schemas.microsoft.com/office/drawing/2014/main" id="{6AA5D5F7-690B-46A5-85ED-AA1128647CAE}"/>
              </a:ext>
            </a:extLst>
          </p:cNvPr>
          <p:cNvSpPr/>
          <p:nvPr/>
        </p:nvSpPr>
        <p:spPr>
          <a:xfrm>
            <a:off x="0" y="-1"/>
            <a:ext cx="12192000" cy="638175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75000"/>
              </a:schemeClr>
            </a:solidFill>
          </a:ln>
          <a:effectLst>
            <a:softEdge rad="3175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Hình chữ nhật 54">
            <a:extLst>
              <a:ext uri="{FF2B5EF4-FFF2-40B4-BE49-F238E27FC236}">
                <a16:creationId xmlns:a16="http://schemas.microsoft.com/office/drawing/2014/main" id="{3DF28750-F373-45A8-8EEA-67318CD4D1CC}"/>
              </a:ext>
            </a:extLst>
          </p:cNvPr>
          <p:cNvSpPr/>
          <p:nvPr/>
        </p:nvSpPr>
        <p:spPr>
          <a:xfrm>
            <a:off x="0" y="-1"/>
            <a:ext cx="12192000" cy="638175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75000"/>
              </a:schemeClr>
            </a:solidFill>
          </a:ln>
          <a:effectLst>
            <a:softEdge rad="3175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Hình chữ nhật 56">
            <a:extLst>
              <a:ext uri="{FF2B5EF4-FFF2-40B4-BE49-F238E27FC236}">
                <a16:creationId xmlns:a16="http://schemas.microsoft.com/office/drawing/2014/main" id="{87424A42-61FA-494E-8BFF-04A9A59105D6}"/>
              </a:ext>
            </a:extLst>
          </p:cNvPr>
          <p:cNvSpPr/>
          <p:nvPr/>
        </p:nvSpPr>
        <p:spPr>
          <a:xfrm>
            <a:off x="0" y="-1"/>
            <a:ext cx="12192000" cy="638175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75000"/>
              </a:schemeClr>
            </a:solidFill>
          </a:ln>
          <a:effectLst>
            <a:softEdge rad="3175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Hình chữ nhật 57">
            <a:extLst>
              <a:ext uri="{FF2B5EF4-FFF2-40B4-BE49-F238E27FC236}">
                <a16:creationId xmlns:a16="http://schemas.microsoft.com/office/drawing/2014/main" id="{1091E2C7-6D5B-45F0-AB48-84D9BA8DFC98}"/>
              </a:ext>
            </a:extLst>
          </p:cNvPr>
          <p:cNvSpPr/>
          <p:nvPr/>
        </p:nvSpPr>
        <p:spPr>
          <a:xfrm>
            <a:off x="0" y="-1"/>
            <a:ext cx="12192000" cy="638175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75000"/>
              </a:schemeClr>
            </a:solidFill>
          </a:ln>
          <a:effectLst>
            <a:softEdge rad="3175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Hình chữ nhật 58">
            <a:extLst>
              <a:ext uri="{FF2B5EF4-FFF2-40B4-BE49-F238E27FC236}">
                <a16:creationId xmlns:a16="http://schemas.microsoft.com/office/drawing/2014/main" id="{00143891-F3D5-4235-89ED-38F451E656F4}"/>
              </a:ext>
            </a:extLst>
          </p:cNvPr>
          <p:cNvSpPr/>
          <p:nvPr/>
        </p:nvSpPr>
        <p:spPr>
          <a:xfrm>
            <a:off x="0" y="-1"/>
            <a:ext cx="12192000" cy="638175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75000"/>
              </a:schemeClr>
            </a:solidFill>
          </a:ln>
          <a:effectLst>
            <a:softEdge rad="3175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Hình chữ nhật 59">
            <a:extLst>
              <a:ext uri="{FF2B5EF4-FFF2-40B4-BE49-F238E27FC236}">
                <a16:creationId xmlns:a16="http://schemas.microsoft.com/office/drawing/2014/main" id="{00E5077B-0001-4A8B-BF9A-15B02CD5CD78}"/>
              </a:ext>
            </a:extLst>
          </p:cNvPr>
          <p:cNvSpPr/>
          <p:nvPr/>
        </p:nvSpPr>
        <p:spPr>
          <a:xfrm>
            <a:off x="0" y="-1"/>
            <a:ext cx="12192000" cy="638175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75000"/>
              </a:schemeClr>
            </a:solidFill>
          </a:ln>
          <a:effectLst>
            <a:softEdge rad="3175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Hình chữ nhật 60">
            <a:extLst>
              <a:ext uri="{FF2B5EF4-FFF2-40B4-BE49-F238E27FC236}">
                <a16:creationId xmlns:a16="http://schemas.microsoft.com/office/drawing/2014/main" id="{D8EA31D0-34C8-4DFB-99AB-86606B328DA3}"/>
              </a:ext>
            </a:extLst>
          </p:cNvPr>
          <p:cNvSpPr/>
          <p:nvPr/>
        </p:nvSpPr>
        <p:spPr>
          <a:xfrm>
            <a:off x="0" y="-1"/>
            <a:ext cx="12192000" cy="638175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75000"/>
              </a:schemeClr>
            </a:solidFill>
          </a:ln>
          <a:effectLst>
            <a:softEdge rad="3175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Hình chữ nhật 61">
            <a:extLst>
              <a:ext uri="{FF2B5EF4-FFF2-40B4-BE49-F238E27FC236}">
                <a16:creationId xmlns:a16="http://schemas.microsoft.com/office/drawing/2014/main" id="{7A13D17D-644A-4230-921B-42F849D230CF}"/>
              </a:ext>
            </a:extLst>
          </p:cNvPr>
          <p:cNvSpPr/>
          <p:nvPr/>
        </p:nvSpPr>
        <p:spPr>
          <a:xfrm>
            <a:off x="0" y="-1"/>
            <a:ext cx="12192000" cy="638175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75000"/>
              </a:schemeClr>
            </a:solidFill>
          </a:ln>
          <a:effectLst>
            <a:softEdge rad="3175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Hình chữ nhật 62">
            <a:extLst>
              <a:ext uri="{FF2B5EF4-FFF2-40B4-BE49-F238E27FC236}">
                <a16:creationId xmlns:a16="http://schemas.microsoft.com/office/drawing/2014/main" id="{B37D5881-D543-4BC0-A405-C0D886031D11}"/>
              </a:ext>
            </a:extLst>
          </p:cNvPr>
          <p:cNvSpPr/>
          <p:nvPr/>
        </p:nvSpPr>
        <p:spPr>
          <a:xfrm>
            <a:off x="0" y="-1"/>
            <a:ext cx="12192000" cy="638175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75000"/>
              </a:schemeClr>
            </a:solidFill>
          </a:ln>
          <a:effectLst>
            <a:softEdge rad="3175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76D0325B-5CF8-47AD-AB9C-A84BFEE6BB34}"/>
              </a:ext>
            </a:extLst>
          </p:cNvPr>
          <p:cNvGrpSpPr/>
          <p:nvPr/>
        </p:nvGrpSpPr>
        <p:grpSpPr>
          <a:xfrm>
            <a:off x="0" y="-1"/>
            <a:ext cx="1787869" cy="510221"/>
            <a:chOff x="0" y="-1"/>
            <a:chExt cx="1787869" cy="510221"/>
          </a:xfrm>
        </p:grpSpPr>
        <p:sp>
          <p:nvSpPr>
            <p:cNvPr id="52" name="TextBox 9">
              <a:extLst>
                <a:ext uri="{FF2B5EF4-FFF2-40B4-BE49-F238E27FC236}">
                  <a16:creationId xmlns:a16="http://schemas.microsoft.com/office/drawing/2014/main" id="{57B48D90-EF47-4D55-AE85-168A3A7FFA98}"/>
                </a:ext>
              </a:extLst>
            </p:cNvPr>
            <p:cNvSpPr txBox="1"/>
            <p:nvPr/>
          </p:nvSpPr>
          <p:spPr>
            <a:xfrm>
              <a:off x="0" y="-1"/>
              <a:ext cx="1787869" cy="3795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400" err="1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Giới</a:t>
              </a:r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 </a:t>
              </a:r>
              <a:r>
                <a:rPr lang="en-US" sz="1400" err="1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Saira Condensed" panose="020B0604020202020204" charset="0"/>
                </a:rPr>
                <a:t>thiệu</a:t>
              </a:r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 </a:t>
              </a:r>
              <a:r>
                <a:rPr lang="en-US" sz="1400" err="1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tổng</a:t>
              </a:r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 </a:t>
              </a:r>
              <a:r>
                <a:rPr lang="en-US" sz="1400" err="1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quan</a:t>
              </a:r>
              <a:endParaRPr lang="en-US" sz="1400">
                <a:solidFill>
                  <a:schemeClr val="bg1">
                    <a:lumMod val="75000"/>
                  </a:schemeClr>
                </a:solidFill>
                <a:ea typeface="Roboto" charset="0"/>
                <a:cs typeface="Roboto" charset="0"/>
              </a:endParaRPr>
            </a:p>
          </p:txBody>
        </p: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D407A906-4EAF-467C-B443-B8B20CC6244E}"/>
                </a:ext>
              </a:extLst>
            </p:cNvPr>
            <p:cNvGrpSpPr/>
            <p:nvPr/>
          </p:nvGrpSpPr>
          <p:grpSpPr>
            <a:xfrm>
              <a:off x="552837" y="370411"/>
              <a:ext cx="775784" cy="139809"/>
              <a:chOff x="552837" y="370411"/>
              <a:chExt cx="775784" cy="139809"/>
            </a:xfrm>
          </p:grpSpPr>
          <p:sp>
            <p:nvSpPr>
              <p:cNvPr id="64" name="Google Shape;1378;p25">
                <a:extLst>
                  <a:ext uri="{FF2B5EF4-FFF2-40B4-BE49-F238E27FC236}">
                    <a16:creationId xmlns:a16="http://schemas.microsoft.com/office/drawing/2014/main" id="{D52A7F29-9E77-4741-9985-1DA44AEA1658}"/>
                  </a:ext>
                </a:extLst>
              </p:cNvPr>
              <p:cNvSpPr/>
              <p:nvPr/>
            </p:nvSpPr>
            <p:spPr>
              <a:xfrm>
                <a:off x="767845" y="371821"/>
                <a:ext cx="134228" cy="130630"/>
              </a:xfrm>
              <a:prstGeom prst="ellipse">
                <a:avLst/>
              </a:prstGeom>
              <a:noFill/>
              <a:ln w="12700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65" name="Google Shape;1378;p25">
                <a:extLst>
                  <a:ext uri="{FF2B5EF4-FFF2-40B4-BE49-F238E27FC236}">
                    <a16:creationId xmlns:a16="http://schemas.microsoft.com/office/drawing/2014/main" id="{74CEAADF-CF86-4061-ACB4-5D9930C2667A}"/>
                  </a:ext>
                </a:extLst>
              </p:cNvPr>
              <p:cNvSpPr/>
              <p:nvPr/>
            </p:nvSpPr>
            <p:spPr>
              <a:xfrm>
                <a:off x="978805" y="370411"/>
                <a:ext cx="134228" cy="130630"/>
              </a:xfrm>
              <a:prstGeom prst="ellipse">
                <a:avLst/>
              </a:prstGeom>
              <a:noFill/>
              <a:ln w="12700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66" name="Google Shape;1378;p25">
                <a:extLst>
                  <a:ext uri="{FF2B5EF4-FFF2-40B4-BE49-F238E27FC236}">
                    <a16:creationId xmlns:a16="http://schemas.microsoft.com/office/drawing/2014/main" id="{FBEE6125-7F76-4E4F-9355-ADD39897AC48}"/>
                  </a:ext>
                </a:extLst>
              </p:cNvPr>
              <p:cNvSpPr/>
              <p:nvPr/>
            </p:nvSpPr>
            <p:spPr>
              <a:xfrm>
                <a:off x="552837" y="379590"/>
                <a:ext cx="134228" cy="130630"/>
              </a:xfrm>
              <a:prstGeom prst="ellipse">
                <a:avLst/>
              </a:prstGeom>
              <a:noFill/>
              <a:ln w="12700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67" name="Google Shape;1378;p25">
                <a:extLst>
                  <a:ext uri="{FF2B5EF4-FFF2-40B4-BE49-F238E27FC236}">
                    <a16:creationId xmlns:a16="http://schemas.microsoft.com/office/drawing/2014/main" id="{D1380690-CEB8-4C5B-903E-A5218CCADB0A}"/>
                  </a:ext>
                </a:extLst>
              </p:cNvPr>
              <p:cNvSpPr/>
              <p:nvPr/>
            </p:nvSpPr>
            <p:spPr>
              <a:xfrm>
                <a:off x="1194393" y="370411"/>
                <a:ext cx="134228" cy="130630"/>
              </a:xfrm>
              <a:prstGeom prst="ellipse">
                <a:avLst/>
              </a:prstGeom>
              <a:noFill/>
              <a:ln w="12700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</p:grp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EFD57A31-1704-47E9-9A3E-57FC49AFF7DD}"/>
              </a:ext>
            </a:extLst>
          </p:cNvPr>
          <p:cNvGrpSpPr/>
          <p:nvPr/>
        </p:nvGrpSpPr>
        <p:grpSpPr>
          <a:xfrm>
            <a:off x="2623494" y="-5362"/>
            <a:ext cx="3432272" cy="507978"/>
            <a:chOff x="2623494" y="-5362"/>
            <a:chExt cx="3432272" cy="507978"/>
          </a:xfrm>
        </p:grpSpPr>
        <p:sp>
          <p:nvSpPr>
            <p:cNvPr id="69" name="TextBox 9">
              <a:extLst>
                <a:ext uri="{FF2B5EF4-FFF2-40B4-BE49-F238E27FC236}">
                  <a16:creationId xmlns:a16="http://schemas.microsoft.com/office/drawing/2014/main" id="{E97A891B-0447-47A5-880E-960CA5ADEE81}"/>
                </a:ext>
              </a:extLst>
            </p:cNvPr>
            <p:cNvSpPr txBox="1"/>
            <p:nvPr/>
          </p:nvSpPr>
          <p:spPr>
            <a:xfrm>
              <a:off x="2623494" y="-5362"/>
              <a:ext cx="3432272" cy="3795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400" err="1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Điều</a:t>
              </a:r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 </a:t>
              </a:r>
              <a:r>
                <a:rPr lang="en-US" sz="1400" err="1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khiển</a:t>
              </a:r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 </a:t>
              </a:r>
              <a:r>
                <a:rPr lang="en-US" sz="1400" err="1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truy</a:t>
              </a:r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 </a:t>
              </a:r>
              <a:r>
                <a:rPr lang="en-US" sz="1400" err="1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cập</a:t>
              </a:r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 </a:t>
              </a:r>
              <a:r>
                <a:rPr lang="en-US" sz="1400" err="1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trên</a:t>
              </a:r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 </a:t>
              </a:r>
              <a:r>
                <a:rPr lang="en-US" sz="1400" err="1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dữ</a:t>
              </a:r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 </a:t>
              </a:r>
              <a:r>
                <a:rPr lang="en-US" sz="1400" err="1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liệu</a:t>
              </a:r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 </a:t>
              </a:r>
              <a:r>
                <a:rPr lang="en-US" sz="1400" err="1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mã</a:t>
              </a:r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 </a:t>
              </a:r>
              <a:r>
                <a:rPr lang="en-US" sz="1400" err="1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hóa</a:t>
              </a:r>
              <a:endParaRPr lang="en-US" sz="1400">
                <a:solidFill>
                  <a:schemeClr val="bg1">
                    <a:lumMod val="75000"/>
                  </a:schemeClr>
                </a:solidFill>
                <a:ea typeface="Roboto" charset="0"/>
                <a:cs typeface="Roboto" charset="0"/>
              </a:endParaRPr>
            </a:p>
          </p:txBody>
        </p: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99116A5C-6B62-4D88-BF21-3C9D2AA08FF7}"/>
                </a:ext>
              </a:extLst>
            </p:cNvPr>
            <p:cNvGrpSpPr/>
            <p:nvPr/>
          </p:nvGrpSpPr>
          <p:grpSpPr>
            <a:xfrm>
              <a:off x="3412895" y="364052"/>
              <a:ext cx="1633013" cy="138564"/>
              <a:chOff x="2722410" y="364052"/>
              <a:chExt cx="1633013" cy="138564"/>
            </a:xfrm>
          </p:grpSpPr>
          <p:sp>
            <p:nvSpPr>
              <p:cNvPr id="72" name="Google Shape;1378;p25">
                <a:extLst>
                  <a:ext uri="{FF2B5EF4-FFF2-40B4-BE49-F238E27FC236}">
                    <a16:creationId xmlns:a16="http://schemas.microsoft.com/office/drawing/2014/main" id="{5D8B33F8-594D-4DE4-8930-5F7DB26FDCCF}"/>
                  </a:ext>
                </a:extLst>
              </p:cNvPr>
              <p:cNvSpPr/>
              <p:nvPr/>
            </p:nvSpPr>
            <p:spPr>
              <a:xfrm>
                <a:off x="2937418" y="371986"/>
                <a:ext cx="134228" cy="130630"/>
              </a:xfrm>
              <a:prstGeom prst="ellipse">
                <a:avLst/>
              </a:prstGeom>
              <a:noFill/>
              <a:ln w="12700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73" name="Google Shape;1378;p25">
                <a:extLst>
                  <a:ext uri="{FF2B5EF4-FFF2-40B4-BE49-F238E27FC236}">
                    <a16:creationId xmlns:a16="http://schemas.microsoft.com/office/drawing/2014/main" id="{57CEA1ED-0458-496C-B61D-CD20870AEA72}"/>
                  </a:ext>
                </a:extLst>
              </p:cNvPr>
              <p:cNvSpPr/>
              <p:nvPr/>
            </p:nvSpPr>
            <p:spPr>
              <a:xfrm>
                <a:off x="3152426" y="369140"/>
                <a:ext cx="134228" cy="130630"/>
              </a:xfrm>
              <a:prstGeom prst="ellipse">
                <a:avLst/>
              </a:prstGeom>
              <a:noFill/>
              <a:ln w="12700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74" name="Google Shape;1378;p25">
                <a:extLst>
                  <a:ext uri="{FF2B5EF4-FFF2-40B4-BE49-F238E27FC236}">
                    <a16:creationId xmlns:a16="http://schemas.microsoft.com/office/drawing/2014/main" id="{3A628B01-3581-463D-9701-DF81C4836DF4}"/>
                  </a:ext>
                </a:extLst>
              </p:cNvPr>
              <p:cNvSpPr/>
              <p:nvPr/>
            </p:nvSpPr>
            <p:spPr>
              <a:xfrm>
                <a:off x="3364613" y="369140"/>
                <a:ext cx="134228" cy="130630"/>
              </a:xfrm>
              <a:prstGeom prst="ellipse">
                <a:avLst/>
              </a:prstGeom>
              <a:noFill/>
              <a:ln w="12700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75" name="Google Shape;1378;p25">
                <a:extLst>
                  <a:ext uri="{FF2B5EF4-FFF2-40B4-BE49-F238E27FC236}">
                    <a16:creationId xmlns:a16="http://schemas.microsoft.com/office/drawing/2014/main" id="{A9DCB0F8-74B9-49CE-99A3-4655C67FA3E8}"/>
                  </a:ext>
                </a:extLst>
              </p:cNvPr>
              <p:cNvSpPr/>
              <p:nvPr/>
            </p:nvSpPr>
            <p:spPr>
              <a:xfrm>
                <a:off x="2722410" y="369140"/>
                <a:ext cx="134228" cy="130630"/>
              </a:xfrm>
              <a:prstGeom prst="ellipse">
                <a:avLst/>
              </a:prstGeom>
              <a:noFill/>
              <a:ln w="12700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76" name="Google Shape;1378;p25">
                <a:extLst>
                  <a:ext uri="{FF2B5EF4-FFF2-40B4-BE49-F238E27FC236}">
                    <a16:creationId xmlns:a16="http://schemas.microsoft.com/office/drawing/2014/main" id="{54EB3322-ED20-4DDA-A8A9-4DCA0D436D9F}"/>
                  </a:ext>
                </a:extLst>
              </p:cNvPr>
              <p:cNvSpPr/>
              <p:nvPr/>
            </p:nvSpPr>
            <p:spPr>
              <a:xfrm>
                <a:off x="3579621" y="369140"/>
                <a:ext cx="134228" cy="130630"/>
              </a:xfrm>
              <a:prstGeom prst="ellipse">
                <a:avLst/>
              </a:prstGeom>
              <a:noFill/>
              <a:ln w="12700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77" name="Google Shape;1378;p25">
                <a:extLst>
                  <a:ext uri="{FF2B5EF4-FFF2-40B4-BE49-F238E27FC236}">
                    <a16:creationId xmlns:a16="http://schemas.microsoft.com/office/drawing/2014/main" id="{8A82E3F5-8B3A-4963-AB32-F42AFF88829A}"/>
                  </a:ext>
                </a:extLst>
              </p:cNvPr>
              <p:cNvSpPr/>
              <p:nvPr/>
            </p:nvSpPr>
            <p:spPr>
              <a:xfrm>
                <a:off x="3794000" y="364052"/>
                <a:ext cx="134228" cy="130630"/>
              </a:xfrm>
              <a:prstGeom prst="ellipse">
                <a:avLst/>
              </a:prstGeom>
              <a:noFill/>
              <a:ln w="12700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78" name="Google Shape;1378;p25">
                <a:extLst>
                  <a:ext uri="{FF2B5EF4-FFF2-40B4-BE49-F238E27FC236}">
                    <a16:creationId xmlns:a16="http://schemas.microsoft.com/office/drawing/2014/main" id="{1A4C68F0-027F-417E-A7C6-0D8EADA22F06}"/>
                  </a:ext>
                </a:extLst>
              </p:cNvPr>
              <p:cNvSpPr/>
              <p:nvPr/>
            </p:nvSpPr>
            <p:spPr>
              <a:xfrm>
                <a:off x="4006187" y="364052"/>
                <a:ext cx="134228" cy="130630"/>
              </a:xfrm>
              <a:prstGeom prst="ellipse">
                <a:avLst/>
              </a:prstGeom>
              <a:noFill/>
              <a:ln w="12700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79" name="Google Shape;1378;p25">
                <a:extLst>
                  <a:ext uri="{FF2B5EF4-FFF2-40B4-BE49-F238E27FC236}">
                    <a16:creationId xmlns:a16="http://schemas.microsoft.com/office/drawing/2014/main" id="{8D89D354-66EF-498B-824E-D98B2D27D8E0}"/>
                  </a:ext>
                </a:extLst>
              </p:cNvPr>
              <p:cNvSpPr/>
              <p:nvPr/>
            </p:nvSpPr>
            <p:spPr>
              <a:xfrm>
                <a:off x="4221195" y="364052"/>
                <a:ext cx="134228" cy="130630"/>
              </a:xfrm>
              <a:prstGeom prst="ellipse">
                <a:avLst/>
              </a:prstGeom>
              <a:noFill/>
              <a:ln w="12700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</p:grp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51421F55-B783-4FBA-8FF4-EC22C5070FCE}"/>
              </a:ext>
            </a:extLst>
          </p:cNvPr>
          <p:cNvGrpSpPr/>
          <p:nvPr/>
        </p:nvGrpSpPr>
        <p:grpSpPr>
          <a:xfrm>
            <a:off x="6665480" y="2823"/>
            <a:ext cx="2459470" cy="507243"/>
            <a:chOff x="6665480" y="2823"/>
            <a:chExt cx="2459470" cy="507243"/>
          </a:xfrm>
        </p:grpSpPr>
        <p:sp>
          <p:nvSpPr>
            <p:cNvPr id="103" name="TextBox 9">
              <a:extLst>
                <a:ext uri="{FF2B5EF4-FFF2-40B4-BE49-F238E27FC236}">
                  <a16:creationId xmlns:a16="http://schemas.microsoft.com/office/drawing/2014/main" id="{4EB3132D-A7DA-4CA0-9F96-7A2A41348F58}"/>
                </a:ext>
              </a:extLst>
            </p:cNvPr>
            <p:cNvSpPr txBox="1"/>
            <p:nvPr/>
          </p:nvSpPr>
          <p:spPr>
            <a:xfrm>
              <a:off x="6665480" y="2823"/>
              <a:ext cx="2459470" cy="3795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400">
                  <a:solidFill>
                    <a:schemeClr val="bg1">
                      <a:lumMod val="95000"/>
                    </a:schemeClr>
                  </a:solidFill>
                  <a:ea typeface="Roboto" charset="0"/>
                  <a:cs typeface="Roboto" charset="0"/>
                </a:rPr>
                <a:t>Thao </a:t>
              </a:r>
              <a:r>
                <a:rPr lang="en-US" sz="1400" err="1">
                  <a:solidFill>
                    <a:schemeClr val="bg1">
                      <a:lumMod val="95000"/>
                    </a:schemeClr>
                  </a:solidFill>
                  <a:ea typeface="Roboto" charset="0"/>
                  <a:cs typeface="Roboto" charset="0"/>
                </a:rPr>
                <a:t>tác</a:t>
              </a:r>
              <a:r>
                <a:rPr lang="en-US" sz="1400">
                  <a:solidFill>
                    <a:schemeClr val="bg1">
                      <a:lumMod val="95000"/>
                    </a:schemeClr>
                  </a:solidFill>
                  <a:ea typeface="Roboto" charset="0"/>
                  <a:cs typeface="Roboto" charset="0"/>
                </a:rPr>
                <a:t> </a:t>
              </a:r>
              <a:r>
                <a:rPr lang="en-US" sz="1400" err="1">
                  <a:solidFill>
                    <a:schemeClr val="bg1">
                      <a:lumMod val="95000"/>
                    </a:schemeClr>
                  </a:solidFill>
                  <a:ea typeface="Roboto" charset="0"/>
                  <a:cs typeface="Roboto" charset="0"/>
                </a:rPr>
                <a:t>trên</a:t>
              </a:r>
              <a:r>
                <a:rPr lang="en-US" sz="1400">
                  <a:solidFill>
                    <a:schemeClr val="bg1">
                      <a:lumMod val="95000"/>
                    </a:schemeClr>
                  </a:solidFill>
                  <a:ea typeface="Roboto" charset="0"/>
                  <a:cs typeface="Roboto" charset="0"/>
                </a:rPr>
                <a:t> </a:t>
              </a:r>
              <a:r>
                <a:rPr lang="en-US" sz="1400" err="1">
                  <a:solidFill>
                    <a:schemeClr val="bg1">
                      <a:lumMod val="95000"/>
                    </a:schemeClr>
                  </a:solidFill>
                  <a:ea typeface="Roboto" charset="0"/>
                  <a:cs typeface="Roboto" charset="0"/>
                </a:rPr>
                <a:t>dữ</a:t>
              </a:r>
              <a:r>
                <a:rPr lang="en-US" sz="1400">
                  <a:solidFill>
                    <a:schemeClr val="bg1">
                      <a:lumMod val="95000"/>
                    </a:schemeClr>
                  </a:solidFill>
                  <a:ea typeface="Roboto" charset="0"/>
                  <a:cs typeface="Roboto" charset="0"/>
                </a:rPr>
                <a:t> </a:t>
              </a:r>
              <a:r>
                <a:rPr lang="en-US" sz="1400" err="1">
                  <a:solidFill>
                    <a:schemeClr val="bg1">
                      <a:lumMod val="95000"/>
                    </a:schemeClr>
                  </a:solidFill>
                  <a:ea typeface="Roboto" charset="0"/>
                  <a:cs typeface="Roboto" charset="0"/>
                </a:rPr>
                <a:t>liệu</a:t>
              </a:r>
              <a:r>
                <a:rPr lang="en-US" sz="1400">
                  <a:solidFill>
                    <a:schemeClr val="bg1">
                      <a:lumMod val="95000"/>
                    </a:schemeClr>
                  </a:solidFill>
                  <a:ea typeface="Roboto" charset="0"/>
                  <a:cs typeface="Roboto" charset="0"/>
                </a:rPr>
                <a:t> </a:t>
              </a:r>
              <a:r>
                <a:rPr lang="en-US" sz="1400" err="1">
                  <a:solidFill>
                    <a:schemeClr val="bg1">
                      <a:lumMod val="95000"/>
                    </a:schemeClr>
                  </a:solidFill>
                  <a:ea typeface="Roboto" charset="0"/>
                  <a:cs typeface="Roboto" charset="0"/>
                </a:rPr>
                <a:t>mã</a:t>
              </a:r>
              <a:r>
                <a:rPr lang="en-US" sz="1400">
                  <a:solidFill>
                    <a:schemeClr val="bg1">
                      <a:lumMod val="95000"/>
                    </a:schemeClr>
                  </a:solidFill>
                  <a:ea typeface="Roboto" charset="0"/>
                  <a:cs typeface="Roboto" charset="0"/>
                </a:rPr>
                <a:t> </a:t>
              </a:r>
              <a:r>
                <a:rPr lang="en-US" sz="1400" err="1">
                  <a:solidFill>
                    <a:schemeClr val="bg1">
                      <a:lumMod val="95000"/>
                    </a:schemeClr>
                  </a:solidFill>
                  <a:ea typeface="Roboto" charset="0"/>
                  <a:cs typeface="Roboto" charset="0"/>
                </a:rPr>
                <a:t>hóa</a:t>
              </a:r>
              <a:endParaRPr lang="en-US" sz="1400">
                <a:solidFill>
                  <a:schemeClr val="bg1">
                    <a:lumMod val="95000"/>
                  </a:schemeClr>
                </a:solidFill>
                <a:ea typeface="Roboto" charset="0"/>
                <a:cs typeface="Roboto" charset="0"/>
              </a:endParaRPr>
            </a:p>
          </p:txBody>
        </p:sp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FB13209B-BDAF-4AE3-A147-66DD7D824DDF}"/>
                </a:ext>
              </a:extLst>
            </p:cNvPr>
            <p:cNvGrpSpPr/>
            <p:nvPr/>
          </p:nvGrpSpPr>
          <p:grpSpPr>
            <a:xfrm>
              <a:off x="7397415" y="370411"/>
              <a:ext cx="1046337" cy="139655"/>
              <a:chOff x="6786829" y="379590"/>
              <a:chExt cx="1046337" cy="139655"/>
            </a:xfrm>
          </p:grpSpPr>
          <p:sp>
            <p:nvSpPr>
              <p:cNvPr id="105" name="Google Shape;1378;p25">
                <a:extLst>
                  <a:ext uri="{FF2B5EF4-FFF2-40B4-BE49-F238E27FC236}">
                    <a16:creationId xmlns:a16="http://schemas.microsoft.com/office/drawing/2014/main" id="{4F71EF08-8659-458D-A868-AB610B39E2C9}"/>
                  </a:ext>
                </a:extLst>
              </p:cNvPr>
              <p:cNvSpPr/>
              <p:nvPr/>
            </p:nvSpPr>
            <p:spPr>
              <a:xfrm>
                <a:off x="7011095" y="379590"/>
                <a:ext cx="134228" cy="130630"/>
              </a:xfrm>
              <a:prstGeom prst="ellipse">
                <a:avLst/>
              </a:prstGeom>
              <a:solidFill>
                <a:schemeClr val="accent2">
                  <a:lumMod val="50000"/>
                </a:schemeClr>
              </a:solidFill>
              <a:ln w="12700">
                <a:solidFill>
                  <a:schemeClr val="bg1"/>
                </a:solidFill>
              </a:ln>
              <a:effectLst/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6" name="Google Shape;1378;p25">
                <a:extLst>
                  <a:ext uri="{FF2B5EF4-FFF2-40B4-BE49-F238E27FC236}">
                    <a16:creationId xmlns:a16="http://schemas.microsoft.com/office/drawing/2014/main" id="{750FD75F-F71C-4172-9267-2415F4A111DA}"/>
                  </a:ext>
                </a:extLst>
              </p:cNvPr>
              <p:cNvSpPr/>
              <p:nvPr/>
            </p:nvSpPr>
            <p:spPr>
              <a:xfrm>
                <a:off x="6786829" y="379590"/>
                <a:ext cx="134228" cy="130630"/>
              </a:xfrm>
              <a:prstGeom prst="ellipse">
                <a:avLst/>
              </a:prstGeom>
              <a:solidFill>
                <a:schemeClr val="accent2">
                  <a:lumMod val="50000"/>
                </a:schemeClr>
              </a:solidFill>
              <a:ln w="12700">
                <a:solidFill>
                  <a:schemeClr val="bg1"/>
                </a:solidFill>
              </a:ln>
              <a:effectLst/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7" name="Google Shape;1378;p25">
                <a:extLst>
                  <a:ext uri="{FF2B5EF4-FFF2-40B4-BE49-F238E27FC236}">
                    <a16:creationId xmlns:a16="http://schemas.microsoft.com/office/drawing/2014/main" id="{77F61309-3B6A-4C08-B3C3-497E7DB97F37}"/>
                  </a:ext>
                </a:extLst>
              </p:cNvPr>
              <p:cNvSpPr/>
              <p:nvPr/>
            </p:nvSpPr>
            <p:spPr>
              <a:xfrm>
                <a:off x="7241577" y="379705"/>
                <a:ext cx="134228" cy="130630"/>
              </a:xfrm>
              <a:prstGeom prst="ellipse">
                <a:avLst/>
              </a:prstGeom>
              <a:solidFill>
                <a:schemeClr val="accent2">
                  <a:lumMod val="50000"/>
                </a:schemeClr>
              </a:solidFill>
              <a:ln w="12700">
                <a:solidFill>
                  <a:schemeClr val="bg1"/>
                </a:solidFill>
              </a:ln>
              <a:effectLst/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8" name="Google Shape;1378;p25">
                <a:extLst>
                  <a:ext uri="{FF2B5EF4-FFF2-40B4-BE49-F238E27FC236}">
                    <a16:creationId xmlns:a16="http://schemas.microsoft.com/office/drawing/2014/main" id="{3AA2CCA0-3023-46D2-B41E-033F226B28BA}"/>
                  </a:ext>
                </a:extLst>
              </p:cNvPr>
              <p:cNvSpPr/>
              <p:nvPr/>
            </p:nvSpPr>
            <p:spPr>
              <a:xfrm>
                <a:off x="7472936" y="379590"/>
                <a:ext cx="134228" cy="130630"/>
              </a:xfrm>
              <a:prstGeom prst="ellipse">
                <a:avLst/>
              </a:prstGeom>
              <a:solidFill>
                <a:schemeClr val="accent2">
                  <a:lumMod val="50000"/>
                </a:schemeClr>
              </a:solidFill>
              <a:ln w="12700">
                <a:solidFill>
                  <a:schemeClr val="bg1"/>
                </a:solidFill>
              </a:ln>
              <a:effectLst/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9" name="Google Shape;1378;p25">
                <a:extLst>
                  <a:ext uri="{FF2B5EF4-FFF2-40B4-BE49-F238E27FC236}">
                    <a16:creationId xmlns:a16="http://schemas.microsoft.com/office/drawing/2014/main" id="{DDA15A09-4876-48F9-8E37-C4807D8A2926}"/>
                  </a:ext>
                </a:extLst>
              </p:cNvPr>
              <p:cNvSpPr/>
              <p:nvPr/>
            </p:nvSpPr>
            <p:spPr>
              <a:xfrm>
                <a:off x="7698938" y="388615"/>
                <a:ext cx="134228" cy="13063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</p:grp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92CBA4A6-34CF-4E54-A333-102681D40533}"/>
              </a:ext>
            </a:extLst>
          </p:cNvPr>
          <p:cNvGrpSpPr/>
          <p:nvPr/>
        </p:nvGrpSpPr>
        <p:grpSpPr>
          <a:xfrm>
            <a:off x="9785401" y="-4531"/>
            <a:ext cx="2626839" cy="513887"/>
            <a:chOff x="9785401" y="-4531"/>
            <a:chExt cx="2626839" cy="513887"/>
          </a:xfrm>
        </p:grpSpPr>
        <p:sp>
          <p:nvSpPr>
            <p:cNvPr id="111" name="TextBox 9">
              <a:extLst>
                <a:ext uri="{FF2B5EF4-FFF2-40B4-BE49-F238E27FC236}">
                  <a16:creationId xmlns:a16="http://schemas.microsoft.com/office/drawing/2014/main" id="{CAD8F97A-B524-4ED5-A9DE-EE9F8320072D}"/>
                </a:ext>
              </a:extLst>
            </p:cNvPr>
            <p:cNvSpPr txBox="1"/>
            <p:nvPr/>
          </p:nvSpPr>
          <p:spPr>
            <a:xfrm>
              <a:off x="9785401" y="-4531"/>
              <a:ext cx="2626839" cy="3795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400" err="1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Kết</a:t>
              </a:r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 </a:t>
              </a:r>
              <a:r>
                <a:rPr lang="en-US" sz="1400" err="1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quả</a:t>
              </a:r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 </a:t>
              </a:r>
              <a:r>
                <a:rPr lang="en-US" sz="1400" err="1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và</a:t>
              </a:r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 </a:t>
              </a:r>
              <a:r>
                <a:rPr lang="en-US" sz="1400" err="1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hướng</a:t>
              </a:r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 </a:t>
              </a:r>
              <a:r>
                <a:rPr lang="en-US" sz="1400" err="1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phát</a:t>
              </a:r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 </a:t>
              </a:r>
              <a:r>
                <a:rPr lang="en-US" sz="1400" err="1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triển</a:t>
              </a:r>
              <a:endParaRPr lang="en-US" sz="1400">
                <a:solidFill>
                  <a:schemeClr val="bg1">
                    <a:lumMod val="75000"/>
                  </a:schemeClr>
                </a:solidFill>
                <a:ea typeface="Roboto" charset="0"/>
                <a:cs typeface="Roboto" charset="0"/>
              </a:endParaRPr>
            </a:p>
          </p:txBody>
        </p:sp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79BB9A95-7E2D-4C19-89AA-8ADC2736F4E8}"/>
                </a:ext>
              </a:extLst>
            </p:cNvPr>
            <p:cNvGrpSpPr/>
            <p:nvPr/>
          </p:nvGrpSpPr>
          <p:grpSpPr>
            <a:xfrm>
              <a:off x="10970258" y="370812"/>
              <a:ext cx="332729" cy="138544"/>
              <a:chOff x="10970258" y="370812"/>
              <a:chExt cx="332729" cy="138544"/>
            </a:xfrm>
          </p:grpSpPr>
          <p:sp>
            <p:nvSpPr>
              <p:cNvPr id="113" name="Google Shape;1378;p25">
                <a:extLst>
                  <a:ext uri="{FF2B5EF4-FFF2-40B4-BE49-F238E27FC236}">
                    <a16:creationId xmlns:a16="http://schemas.microsoft.com/office/drawing/2014/main" id="{86C5148F-3562-46F2-957F-2ACF293817E4}"/>
                  </a:ext>
                </a:extLst>
              </p:cNvPr>
              <p:cNvSpPr/>
              <p:nvPr/>
            </p:nvSpPr>
            <p:spPr>
              <a:xfrm>
                <a:off x="10970258" y="370812"/>
                <a:ext cx="134228" cy="130630"/>
              </a:xfrm>
              <a:prstGeom prst="ellipse">
                <a:avLst/>
              </a:prstGeom>
              <a:noFill/>
              <a:ln w="12700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4" name="Google Shape;1378;p25">
                <a:extLst>
                  <a:ext uri="{FF2B5EF4-FFF2-40B4-BE49-F238E27FC236}">
                    <a16:creationId xmlns:a16="http://schemas.microsoft.com/office/drawing/2014/main" id="{2DA3EA13-3AC7-4A08-ADC6-96411627DA95}"/>
                  </a:ext>
                </a:extLst>
              </p:cNvPr>
              <p:cNvSpPr/>
              <p:nvPr/>
            </p:nvSpPr>
            <p:spPr>
              <a:xfrm>
                <a:off x="11168759" y="378726"/>
                <a:ext cx="134228" cy="130630"/>
              </a:xfrm>
              <a:prstGeom prst="ellipse">
                <a:avLst/>
              </a:prstGeom>
              <a:solidFill>
                <a:schemeClr val="accent2">
                  <a:lumMod val="50000"/>
                </a:schemeClr>
              </a:solidFill>
              <a:ln w="12700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</p:grpSp>
      </p:grpSp>
      <p:cxnSp>
        <p:nvCxnSpPr>
          <p:cNvPr id="14" name="Đường kết nối Mũi tên Thẳng 13">
            <a:extLst>
              <a:ext uri="{FF2B5EF4-FFF2-40B4-BE49-F238E27FC236}">
                <a16:creationId xmlns:a16="http://schemas.microsoft.com/office/drawing/2014/main" id="{EAB3186F-081D-45AB-8150-43FBCAD839A1}"/>
              </a:ext>
            </a:extLst>
          </p:cNvPr>
          <p:cNvCxnSpPr/>
          <p:nvPr/>
        </p:nvCxnSpPr>
        <p:spPr>
          <a:xfrm flipH="1" flipV="1">
            <a:off x="9420447" y="2541181"/>
            <a:ext cx="1882540" cy="29771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Đường kết nối Mũi tên Thẳng 16">
            <a:extLst>
              <a:ext uri="{FF2B5EF4-FFF2-40B4-BE49-F238E27FC236}">
                <a16:creationId xmlns:a16="http://schemas.microsoft.com/office/drawing/2014/main" id="{91F993DD-CBC7-4596-9B0F-14753B504058}"/>
              </a:ext>
            </a:extLst>
          </p:cNvPr>
          <p:cNvCxnSpPr/>
          <p:nvPr/>
        </p:nvCxnSpPr>
        <p:spPr>
          <a:xfrm>
            <a:off x="7852163" y="2541181"/>
            <a:ext cx="2567744" cy="4040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92480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ình chữ nhật 2">
            <a:extLst>
              <a:ext uri="{FF2B5EF4-FFF2-40B4-BE49-F238E27FC236}">
                <a16:creationId xmlns:a16="http://schemas.microsoft.com/office/drawing/2014/main" id="{F6F15630-D70A-4A16-9EAE-D55A0202AF0B}"/>
              </a:ext>
            </a:extLst>
          </p:cNvPr>
          <p:cNvSpPr/>
          <p:nvPr/>
        </p:nvSpPr>
        <p:spPr>
          <a:xfrm>
            <a:off x="0" y="2235028"/>
            <a:ext cx="12192000" cy="238794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7891993E-74FF-4EB4-A384-9C24E059498F}"/>
              </a:ext>
            </a:extLst>
          </p:cNvPr>
          <p:cNvSpPr txBox="1"/>
          <p:nvPr/>
        </p:nvSpPr>
        <p:spPr>
          <a:xfrm>
            <a:off x="2271656" y="2972465"/>
            <a:ext cx="8313868" cy="913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vi-VN" sz="4000">
                <a:ea typeface="Roboto" charset="0"/>
                <a:cs typeface="Roboto" charset="0"/>
              </a:rPr>
              <a:t>KẾT QUẢ VÀ HƯỚNG PHÁT TRIỂN</a:t>
            </a:r>
          </a:p>
        </p:txBody>
      </p:sp>
    </p:spTree>
    <p:extLst>
      <p:ext uri="{BB962C8B-B14F-4D97-AF65-F5344CB8AC3E}">
        <p14:creationId xmlns:p14="http://schemas.microsoft.com/office/powerpoint/2010/main" val="22841166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Hình chữ nhật 9">
            <a:extLst>
              <a:ext uri="{FF2B5EF4-FFF2-40B4-BE49-F238E27FC236}">
                <a16:creationId xmlns:a16="http://schemas.microsoft.com/office/drawing/2014/main" id="{A0C61752-0720-4129-AEA9-D6D0FC235F72}"/>
              </a:ext>
            </a:extLst>
          </p:cNvPr>
          <p:cNvSpPr/>
          <p:nvPr/>
        </p:nvSpPr>
        <p:spPr>
          <a:xfrm>
            <a:off x="0" y="-1"/>
            <a:ext cx="12192000" cy="638175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75000"/>
              </a:schemeClr>
            </a:solidFill>
          </a:ln>
          <a:effectLst>
            <a:softEdge rad="3175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Hình chữ nhật 15">
            <a:extLst>
              <a:ext uri="{FF2B5EF4-FFF2-40B4-BE49-F238E27FC236}">
                <a16:creationId xmlns:a16="http://schemas.microsoft.com/office/drawing/2014/main" id="{4868985F-2EE5-451F-9246-B16ECCE8DAC7}"/>
              </a:ext>
            </a:extLst>
          </p:cNvPr>
          <p:cNvSpPr/>
          <p:nvPr/>
        </p:nvSpPr>
        <p:spPr>
          <a:xfrm>
            <a:off x="-1" y="566198"/>
            <a:ext cx="12192001" cy="63817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  <a:effectLst>
            <a:softEdge rad="3175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9">
            <a:extLst>
              <a:ext uri="{FF2B5EF4-FFF2-40B4-BE49-F238E27FC236}">
                <a16:creationId xmlns:a16="http://schemas.microsoft.com/office/drawing/2014/main" id="{F465F3CA-2792-4F79-8C5C-247433EFE899}"/>
              </a:ext>
            </a:extLst>
          </p:cNvPr>
          <p:cNvSpPr txBox="1"/>
          <p:nvPr/>
        </p:nvSpPr>
        <p:spPr>
          <a:xfrm>
            <a:off x="-1" y="500043"/>
            <a:ext cx="52676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>
                <a:solidFill>
                  <a:schemeClr val="accent2">
                    <a:lumMod val="50000"/>
                  </a:schemeClr>
                </a:solidFill>
                <a:ea typeface="Roboto" charset="0"/>
                <a:cs typeface="Roboto" charset="0"/>
              </a:rPr>
              <a:t>1. </a:t>
            </a:r>
            <a:r>
              <a:rPr lang="en-US" sz="2400" err="1">
                <a:solidFill>
                  <a:schemeClr val="accent2">
                    <a:lumMod val="50000"/>
                  </a:schemeClr>
                </a:solidFill>
                <a:ea typeface="Roboto" charset="0"/>
                <a:cs typeface="Roboto" charset="0"/>
              </a:rPr>
              <a:t>Kinh</a:t>
            </a:r>
            <a:r>
              <a:rPr lang="en-US" sz="2400">
                <a:solidFill>
                  <a:schemeClr val="accent2">
                    <a:lumMod val="50000"/>
                  </a:schemeClr>
                </a:solidFill>
                <a:ea typeface="Roboto" charset="0"/>
                <a:cs typeface="Roboto" charset="0"/>
              </a:rPr>
              <a:t> </a:t>
            </a:r>
            <a:r>
              <a:rPr lang="en-US" sz="2400" err="1">
                <a:solidFill>
                  <a:schemeClr val="accent2">
                    <a:lumMod val="50000"/>
                  </a:schemeClr>
                </a:solidFill>
                <a:ea typeface="Roboto" charset="0"/>
                <a:cs typeface="Roboto" charset="0"/>
              </a:rPr>
              <a:t>nghiệm</a:t>
            </a:r>
            <a:r>
              <a:rPr lang="en-US" sz="2400">
                <a:solidFill>
                  <a:schemeClr val="accent2">
                    <a:lumMod val="50000"/>
                  </a:schemeClr>
                </a:solidFill>
                <a:ea typeface="Roboto" charset="0"/>
                <a:cs typeface="Roboto" charset="0"/>
              </a:rPr>
              <a:t> </a:t>
            </a:r>
            <a:r>
              <a:rPr lang="en-US" sz="2400" err="1">
                <a:solidFill>
                  <a:schemeClr val="accent2">
                    <a:lumMod val="50000"/>
                  </a:schemeClr>
                </a:solidFill>
                <a:ea typeface="Roboto" charset="0"/>
                <a:cs typeface="Roboto" charset="0"/>
              </a:rPr>
              <a:t>và</a:t>
            </a:r>
            <a:r>
              <a:rPr lang="en-US" sz="2400">
                <a:solidFill>
                  <a:schemeClr val="accent2">
                    <a:lumMod val="50000"/>
                  </a:schemeClr>
                </a:solidFill>
                <a:ea typeface="Roboto" charset="0"/>
                <a:cs typeface="Roboto" charset="0"/>
              </a:rPr>
              <a:t> </a:t>
            </a:r>
            <a:r>
              <a:rPr lang="en-US" sz="2400" err="1">
                <a:solidFill>
                  <a:schemeClr val="accent2">
                    <a:lumMod val="50000"/>
                  </a:schemeClr>
                </a:solidFill>
                <a:ea typeface="Roboto" charset="0"/>
                <a:cs typeface="Roboto" charset="0"/>
              </a:rPr>
              <a:t>hướng</a:t>
            </a:r>
            <a:r>
              <a:rPr lang="en-US" sz="2400">
                <a:solidFill>
                  <a:schemeClr val="accent2">
                    <a:lumMod val="50000"/>
                  </a:schemeClr>
                </a:solidFill>
                <a:ea typeface="Roboto" charset="0"/>
                <a:cs typeface="Roboto" charset="0"/>
              </a:rPr>
              <a:t> </a:t>
            </a:r>
            <a:r>
              <a:rPr lang="en-US" sz="2400" err="1">
                <a:solidFill>
                  <a:schemeClr val="accent2">
                    <a:lumMod val="50000"/>
                  </a:schemeClr>
                </a:solidFill>
                <a:ea typeface="Roboto" charset="0"/>
                <a:cs typeface="Roboto" charset="0"/>
              </a:rPr>
              <a:t>phát</a:t>
            </a:r>
            <a:r>
              <a:rPr lang="en-US" sz="2400">
                <a:solidFill>
                  <a:schemeClr val="accent2">
                    <a:lumMod val="50000"/>
                  </a:schemeClr>
                </a:solidFill>
                <a:ea typeface="Roboto" charset="0"/>
                <a:cs typeface="Roboto" charset="0"/>
              </a:rPr>
              <a:t> </a:t>
            </a:r>
            <a:r>
              <a:rPr lang="en-US" sz="2400" err="1">
                <a:solidFill>
                  <a:schemeClr val="accent2">
                    <a:lumMod val="50000"/>
                  </a:schemeClr>
                </a:solidFill>
                <a:ea typeface="Roboto" charset="0"/>
                <a:cs typeface="Roboto" charset="0"/>
              </a:rPr>
              <a:t>triển</a:t>
            </a:r>
            <a:endParaRPr lang="en-US" sz="2400">
              <a:solidFill>
                <a:schemeClr val="accent2">
                  <a:lumMod val="50000"/>
                </a:schemeClr>
              </a:solidFill>
              <a:ea typeface="Roboto" charset="0"/>
              <a:cs typeface="Roboto" charset="0"/>
            </a:endParaRPr>
          </a:p>
        </p:txBody>
      </p:sp>
      <p:sp>
        <p:nvSpPr>
          <p:cNvPr id="81" name="Hình chữ nhật 80">
            <a:extLst>
              <a:ext uri="{FF2B5EF4-FFF2-40B4-BE49-F238E27FC236}">
                <a16:creationId xmlns:a16="http://schemas.microsoft.com/office/drawing/2014/main" id="{2956D6F8-B951-4DA7-9B98-B6020EF62857}"/>
              </a:ext>
            </a:extLst>
          </p:cNvPr>
          <p:cNvSpPr/>
          <p:nvPr/>
        </p:nvSpPr>
        <p:spPr>
          <a:xfrm>
            <a:off x="0" y="-1"/>
            <a:ext cx="12192000" cy="638175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75000"/>
              </a:schemeClr>
            </a:solidFill>
          </a:ln>
          <a:effectLst>
            <a:softEdge rad="3175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8CCD02D-28C9-4A79-90B1-6EFD90BB577E}"/>
              </a:ext>
            </a:extLst>
          </p:cNvPr>
          <p:cNvGrpSpPr/>
          <p:nvPr/>
        </p:nvGrpSpPr>
        <p:grpSpPr>
          <a:xfrm>
            <a:off x="9785401" y="-4531"/>
            <a:ext cx="2626839" cy="513887"/>
            <a:chOff x="9785401" y="-4531"/>
            <a:chExt cx="2626839" cy="513887"/>
          </a:xfrm>
        </p:grpSpPr>
        <p:sp>
          <p:nvSpPr>
            <p:cNvPr id="54" name="TextBox 9">
              <a:extLst>
                <a:ext uri="{FF2B5EF4-FFF2-40B4-BE49-F238E27FC236}">
                  <a16:creationId xmlns:a16="http://schemas.microsoft.com/office/drawing/2014/main" id="{C9ECBF8C-A940-4686-AE58-72DEC3766143}"/>
                </a:ext>
              </a:extLst>
            </p:cNvPr>
            <p:cNvSpPr txBox="1"/>
            <p:nvPr/>
          </p:nvSpPr>
          <p:spPr>
            <a:xfrm>
              <a:off x="9785401" y="-4531"/>
              <a:ext cx="2626839" cy="3795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400" err="1">
                  <a:solidFill>
                    <a:schemeClr val="bg1">
                      <a:lumMod val="95000"/>
                    </a:schemeClr>
                  </a:solidFill>
                  <a:ea typeface="Roboto" charset="0"/>
                  <a:cs typeface="Roboto" charset="0"/>
                </a:rPr>
                <a:t>Kết</a:t>
              </a:r>
              <a:r>
                <a:rPr lang="en-US" sz="1400">
                  <a:solidFill>
                    <a:schemeClr val="bg1">
                      <a:lumMod val="95000"/>
                    </a:schemeClr>
                  </a:solidFill>
                  <a:ea typeface="Roboto" charset="0"/>
                  <a:cs typeface="Roboto" charset="0"/>
                </a:rPr>
                <a:t> </a:t>
              </a:r>
              <a:r>
                <a:rPr lang="en-US" sz="1400" err="1">
                  <a:solidFill>
                    <a:schemeClr val="bg1">
                      <a:lumMod val="95000"/>
                    </a:schemeClr>
                  </a:solidFill>
                  <a:ea typeface="Roboto" charset="0"/>
                  <a:cs typeface="Roboto" charset="0"/>
                </a:rPr>
                <a:t>quả</a:t>
              </a:r>
              <a:r>
                <a:rPr lang="en-US" sz="1400">
                  <a:solidFill>
                    <a:schemeClr val="bg1">
                      <a:lumMod val="95000"/>
                    </a:schemeClr>
                  </a:solidFill>
                  <a:ea typeface="Roboto" charset="0"/>
                  <a:cs typeface="Roboto" charset="0"/>
                </a:rPr>
                <a:t> </a:t>
              </a:r>
              <a:r>
                <a:rPr lang="en-US" sz="1400" err="1">
                  <a:solidFill>
                    <a:schemeClr val="bg1">
                      <a:lumMod val="95000"/>
                    </a:schemeClr>
                  </a:solidFill>
                  <a:ea typeface="Roboto" charset="0"/>
                  <a:cs typeface="Roboto" charset="0"/>
                </a:rPr>
                <a:t>và</a:t>
              </a:r>
              <a:r>
                <a:rPr lang="en-US" sz="1400">
                  <a:solidFill>
                    <a:schemeClr val="bg1">
                      <a:lumMod val="95000"/>
                    </a:schemeClr>
                  </a:solidFill>
                  <a:ea typeface="Roboto" charset="0"/>
                  <a:cs typeface="Roboto" charset="0"/>
                </a:rPr>
                <a:t> </a:t>
              </a:r>
              <a:r>
                <a:rPr lang="en-US" sz="1400" err="1">
                  <a:solidFill>
                    <a:schemeClr val="bg1">
                      <a:lumMod val="95000"/>
                    </a:schemeClr>
                  </a:solidFill>
                  <a:ea typeface="Roboto" charset="0"/>
                  <a:cs typeface="Roboto" charset="0"/>
                </a:rPr>
                <a:t>hướng</a:t>
              </a:r>
              <a:r>
                <a:rPr lang="en-US" sz="1400">
                  <a:solidFill>
                    <a:schemeClr val="bg1">
                      <a:lumMod val="95000"/>
                    </a:schemeClr>
                  </a:solidFill>
                  <a:ea typeface="Roboto" charset="0"/>
                  <a:cs typeface="Roboto" charset="0"/>
                </a:rPr>
                <a:t> </a:t>
              </a:r>
              <a:r>
                <a:rPr lang="en-US" sz="1400" err="1">
                  <a:solidFill>
                    <a:schemeClr val="bg1">
                      <a:lumMod val="95000"/>
                    </a:schemeClr>
                  </a:solidFill>
                  <a:ea typeface="Roboto" charset="0"/>
                  <a:cs typeface="Roboto" charset="0"/>
                </a:rPr>
                <a:t>phát</a:t>
              </a:r>
              <a:r>
                <a:rPr lang="en-US" sz="1400">
                  <a:solidFill>
                    <a:schemeClr val="bg1">
                      <a:lumMod val="95000"/>
                    </a:schemeClr>
                  </a:solidFill>
                  <a:ea typeface="Roboto" charset="0"/>
                  <a:cs typeface="Roboto" charset="0"/>
                </a:rPr>
                <a:t> </a:t>
              </a:r>
              <a:r>
                <a:rPr lang="en-US" sz="1400" err="1">
                  <a:solidFill>
                    <a:schemeClr val="bg1">
                      <a:lumMod val="95000"/>
                    </a:schemeClr>
                  </a:solidFill>
                  <a:ea typeface="Roboto" charset="0"/>
                  <a:cs typeface="Roboto" charset="0"/>
                </a:rPr>
                <a:t>triển</a:t>
              </a:r>
              <a:endParaRPr lang="en-US" sz="1400">
                <a:solidFill>
                  <a:schemeClr val="bg1">
                    <a:lumMod val="95000"/>
                  </a:schemeClr>
                </a:solidFill>
                <a:ea typeface="Roboto" charset="0"/>
                <a:cs typeface="Roboto" charset="0"/>
              </a:endParaRPr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5126BBEB-1F49-47A0-8961-9ABE55AB58AE}"/>
                </a:ext>
              </a:extLst>
            </p:cNvPr>
            <p:cNvGrpSpPr/>
            <p:nvPr/>
          </p:nvGrpSpPr>
          <p:grpSpPr>
            <a:xfrm>
              <a:off x="10970258" y="370812"/>
              <a:ext cx="332729" cy="138544"/>
              <a:chOff x="10970258" y="370812"/>
              <a:chExt cx="332729" cy="138544"/>
            </a:xfrm>
          </p:grpSpPr>
          <p:sp>
            <p:nvSpPr>
              <p:cNvPr id="30" name="Google Shape;1378;p25">
                <a:extLst>
                  <a:ext uri="{FF2B5EF4-FFF2-40B4-BE49-F238E27FC236}">
                    <a16:creationId xmlns:a16="http://schemas.microsoft.com/office/drawing/2014/main" id="{33AFA4E9-A97A-4155-BBEF-BD5E969F7792}"/>
                  </a:ext>
                </a:extLst>
              </p:cNvPr>
              <p:cNvSpPr/>
              <p:nvPr/>
            </p:nvSpPr>
            <p:spPr>
              <a:xfrm>
                <a:off x="10970258" y="370812"/>
                <a:ext cx="134228" cy="13063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49" name="Google Shape;1378;p25">
                <a:extLst>
                  <a:ext uri="{FF2B5EF4-FFF2-40B4-BE49-F238E27FC236}">
                    <a16:creationId xmlns:a16="http://schemas.microsoft.com/office/drawing/2014/main" id="{8EFF93D6-ECD9-489E-8103-A3671708D34B}"/>
                  </a:ext>
                </a:extLst>
              </p:cNvPr>
              <p:cNvSpPr/>
              <p:nvPr/>
            </p:nvSpPr>
            <p:spPr>
              <a:xfrm>
                <a:off x="11168759" y="378726"/>
                <a:ext cx="134228" cy="130630"/>
              </a:xfrm>
              <a:prstGeom prst="ellipse">
                <a:avLst/>
              </a:prstGeom>
              <a:solidFill>
                <a:schemeClr val="accent2">
                  <a:lumMod val="50000"/>
                </a:schemeClr>
              </a:solidFill>
              <a:ln w="12700">
                <a:solidFill>
                  <a:schemeClr val="bg1"/>
                </a:solidFill>
              </a:ln>
              <a:effectLst/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</p:grpSp>
      </p:grpSp>
      <p:sp>
        <p:nvSpPr>
          <p:cNvPr id="56" name="TextBox 8">
            <a:extLst>
              <a:ext uri="{FF2B5EF4-FFF2-40B4-BE49-F238E27FC236}">
                <a16:creationId xmlns:a16="http://schemas.microsoft.com/office/drawing/2014/main" id="{CF6B8A0E-8E38-401C-8933-C1C20736420E}"/>
              </a:ext>
            </a:extLst>
          </p:cNvPr>
          <p:cNvSpPr txBox="1"/>
          <p:nvPr/>
        </p:nvSpPr>
        <p:spPr>
          <a:xfrm>
            <a:off x="354114" y="1619350"/>
            <a:ext cx="11403304" cy="501675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/>
            <a:r>
              <a:rPr lang="en-US" sz="2000" b="1" spc="3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a/ </a:t>
            </a:r>
            <a:r>
              <a:rPr lang="en-US" sz="2000" b="1" spc="300" err="1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Kết</a:t>
            </a:r>
            <a:r>
              <a:rPr lang="en-US" sz="2000" b="1" spc="3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b="1" spc="300" err="1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quả</a:t>
            </a:r>
            <a:r>
              <a:rPr lang="en-US" sz="2000" b="1" spc="3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b="1" spc="300" err="1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đạt</a:t>
            </a:r>
            <a:r>
              <a:rPr lang="en-US" sz="2000" b="1" spc="3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b="1" spc="300" err="1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được</a:t>
            </a:r>
            <a:endParaRPr lang="en-US" sz="2000" b="1" spc="300">
              <a:solidFill>
                <a:schemeClr val="tx1">
                  <a:lumMod val="75000"/>
                  <a:lumOff val="2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en-US" sz="2000" b="1" spc="3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</a:t>
            </a:r>
          </a:p>
          <a:p>
            <a:pPr algn="just"/>
            <a:r>
              <a:rPr lang="en-US" sz="2000" spc="3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- So </a:t>
            </a:r>
            <a:r>
              <a:rPr lang="en-US" sz="2000" spc="300" err="1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sánh</a:t>
            </a:r>
            <a:r>
              <a:rPr lang="en-US" sz="2000" spc="3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sz="2000" spc="300" err="1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đánh</a:t>
            </a:r>
            <a:r>
              <a:rPr lang="en-US" sz="2000" spc="3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spc="300" err="1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giá</a:t>
            </a:r>
            <a:r>
              <a:rPr lang="en-US" sz="2000" spc="3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spc="300" err="1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về</a:t>
            </a:r>
            <a:r>
              <a:rPr lang="en-US" sz="2000" spc="3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spc="300" err="1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phương</a:t>
            </a:r>
            <a:r>
              <a:rPr lang="en-US" sz="2000" spc="3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spc="300" err="1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pháp</a:t>
            </a:r>
            <a:r>
              <a:rPr lang="en-US" sz="2000" spc="3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spc="300" err="1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truy</a:t>
            </a:r>
            <a:r>
              <a:rPr lang="en-US" sz="2000" spc="3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spc="300" err="1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cập</a:t>
            </a:r>
            <a:r>
              <a:rPr lang="en-US" sz="2000" spc="3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spc="300" err="1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dựa</a:t>
            </a:r>
            <a:r>
              <a:rPr lang="en-US" sz="2000" spc="3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spc="300" err="1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trên</a:t>
            </a:r>
            <a:r>
              <a:rPr lang="en-US" sz="2000" spc="3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spc="300" err="1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thuộc</a:t>
            </a:r>
            <a:r>
              <a:rPr lang="en-US" sz="2000" spc="3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spc="300" err="1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tính</a:t>
            </a:r>
            <a:r>
              <a:rPr lang="en-US" sz="2000" spc="3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  <a:p>
            <a:pPr algn="just"/>
            <a:endParaRPr lang="en-US" sz="2000" spc="300">
              <a:solidFill>
                <a:schemeClr val="tx1">
                  <a:lumMod val="75000"/>
                  <a:lumOff val="2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en-US" sz="2000" spc="3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-</a:t>
            </a:r>
            <a:r>
              <a:rPr lang="vi-VN" sz="2000" spc="3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spc="300" err="1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Hiện</a:t>
            </a:r>
            <a:r>
              <a:rPr lang="en-US" sz="2000" spc="3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spc="300" err="1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thực</a:t>
            </a:r>
            <a:r>
              <a:rPr lang="en-US" sz="2000" spc="3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spc="300" err="1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hóa</a:t>
            </a:r>
            <a:r>
              <a:rPr lang="en-US" sz="2000" spc="3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000" spc="300" err="1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những</a:t>
            </a:r>
            <a:r>
              <a:rPr lang="vi-VN" sz="2000" spc="3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000" spc="300" err="1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tính</a:t>
            </a:r>
            <a:r>
              <a:rPr lang="vi-VN" sz="2000" spc="3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năng </a:t>
            </a:r>
            <a:r>
              <a:rPr lang="vi-VN" sz="2000" spc="300" err="1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mà</a:t>
            </a:r>
            <a:r>
              <a:rPr lang="vi-VN" sz="2000" spc="3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000" spc="300" err="1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hệ</a:t>
            </a:r>
            <a:r>
              <a:rPr lang="vi-VN" sz="2000" spc="3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000" spc="300" err="1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thống</a:t>
            </a:r>
            <a:r>
              <a:rPr lang="vi-VN" sz="2000" spc="3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000" spc="300" err="1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quản</a:t>
            </a:r>
            <a:r>
              <a:rPr lang="vi-VN" sz="2000" spc="3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000" spc="300" err="1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lý</a:t>
            </a:r>
            <a:r>
              <a:rPr lang="vi-VN" sz="2000" spc="3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truy </a:t>
            </a:r>
            <a:r>
              <a:rPr lang="vi-VN" sz="2000" spc="300" err="1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cập</a:t>
            </a:r>
            <a:r>
              <a:rPr lang="vi-VN" sz="2000" spc="3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000" spc="300" err="1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dựa</a:t>
            </a:r>
            <a:r>
              <a:rPr lang="vi-VN" sz="2000" spc="3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trên </a:t>
            </a:r>
            <a:r>
              <a:rPr lang="vi-VN" sz="2000" spc="300" err="1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thuộc</a:t>
            </a:r>
            <a:r>
              <a:rPr lang="vi-VN" sz="2000" spc="3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000" spc="300" err="1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tính</a:t>
            </a:r>
            <a:r>
              <a:rPr lang="vi-VN" sz="2000" spc="3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000" spc="300" err="1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cần</a:t>
            </a:r>
            <a:r>
              <a:rPr lang="vi-VN" sz="2000" spc="3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000" spc="300" err="1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có</a:t>
            </a:r>
            <a:r>
              <a:rPr lang="en-US" sz="2000" spc="3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  <a:p>
            <a:pPr algn="just"/>
            <a:r>
              <a:rPr lang="en-US" sz="2000" spc="3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- </a:t>
            </a:r>
            <a:r>
              <a:rPr lang="en-US" sz="2000" spc="300" err="1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Giới</a:t>
            </a:r>
            <a:r>
              <a:rPr lang="en-US" sz="2000" spc="3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spc="300" err="1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thiệu</a:t>
            </a:r>
            <a:r>
              <a:rPr lang="en-US" sz="2000" spc="3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spc="300" err="1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phương</a:t>
            </a:r>
            <a:r>
              <a:rPr lang="en-US" sz="2000" spc="3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spc="300" err="1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pháp</a:t>
            </a:r>
            <a:r>
              <a:rPr lang="en-US" sz="2000" spc="3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spc="300" err="1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thao</a:t>
            </a:r>
            <a:r>
              <a:rPr lang="en-US" sz="2000" spc="3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spc="300" err="1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tác</a:t>
            </a:r>
            <a:r>
              <a:rPr lang="en-US" sz="2000" spc="3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spc="300" err="1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trên</a:t>
            </a:r>
            <a:r>
              <a:rPr lang="en-US" sz="2000" spc="3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spc="300" err="1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dữ</a:t>
            </a:r>
            <a:r>
              <a:rPr lang="en-US" sz="2000" spc="3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spc="300" err="1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liệu</a:t>
            </a:r>
            <a:r>
              <a:rPr lang="en-US" sz="2000" spc="3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spc="300" err="1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mã</a:t>
            </a:r>
            <a:r>
              <a:rPr lang="en-US" sz="2000" spc="3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spc="300" err="1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hóa</a:t>
            </a:r>
            <a:r>
              <a:rPr lang="en-US" sz="2000" spc="3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  <a:p>
            <a:pPr algn="just"/>
            <a:endParaRPr lang="en-US" sz="2000" spc="300">
              <a:solidFill>
                <a:schemeClr val="tx1">
                  <a:lumMod val="75000"/>
                  <a:lumOff val="2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en-US" sz="2000" b="1" spc="3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b/ </a:t>
            </a:r>
            <a:r>
              <a:rPr lang="en-US" sz="2000" b="1" spc="300" err="1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Hướng</a:t>
            </a:r>
            <a:r>
              <a:rPr lang="en-US" sz="2000" b="1" spc="3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b="1" spc="300" err="1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phát</a:t>
            </a:r>
            <a:r>
              <a:rPr lang="en-US" sz="2000" b="1" spc="3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b="1" spc="300" err="1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triển</a:t>
            </a:r>
            <a:r>
              <a:rPr lang="en-US" sz="2000" b="1" spc="3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b="1" spc="300" err="1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trong</a:t>
            </a:r>
            <a:r>
              <a:rPr lang="en-US" sz="2000" b="1" spc="3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b="1" spc="300" err="1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tương</a:t>
            </a:r>
            <a:r>
              <a:rPr lang="en-US" sz="2000" b="1" spc="3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b="1" spc="300" err="1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lai</a:t>
            </a:r>
            <a:endParaRPr lang="en-US" sz="2000" b="1" spc="300">
              <a:solidFill>
                <a:schemeClr val="tx1">
                  <a:lumMod val="75000"/>
                  <a:lumOff val="2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en-US" sz="2000" spc="3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- Ho</a:t>
            </a:r>
            <a:r>
              <a:rPr lang="vi-VN" sz="2000" spc="300" err="1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àn</a:t>
            </a:r>
            <a:r>
              <a:rPr lang="vi-VN" sz="2000" spc="3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000" spc="300" err="1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thiện</a:t>
            </a:r>
            <a:r>
              <a:rPr lang="vi-VN" sz="2000" spc="3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000" spc="300" err="1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các</a:t>
            </a:r>
            <a:r>
              <a:rPr lang="vi-VN" sz="2000" spc="3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000" spc="300" err="1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chức</a:t>
            </a:r>
            <a:r>
              <a:rPr lang="vi-VN" sz="2000" spc="3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năng </a:t>
            </a:r>
            <a:r>
              <a:rPr lang="vi-VN" sz="2000" spc="300" err="1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của</a:t>
            </a:r>
            <a:r>
              <a:rPr lang="vi-VN" sz="2000" spc="3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000" spc="300" err="1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hệ</a:t>
            </a:r>
            <a:r>
              <a:rPr lang="vi-VN" sz="2000" spc="3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000" spc="300" err="1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thống</a:t>
            </a:r>
            <a:r>
              <a:rPr lang="vi-VN" sz="2000" spc="3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000" spc="300" err="1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quản</a:t>
            </a:r>
            <a:r>
              <a:rPr lang="vi-VN" sz="2000" spc="3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000" spc="300" err="1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lý</a:t>
            </a:r>
            <a:r>
              <a:rPr lang="vi-VN" sz="2000" spc="3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truy </a:t>
            </a:r>
            <a:r>
              <a:rPr lang="vi-VN" sz="2000" spc="300" err="1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cập</a:t>
            </a:r>
            <a:r>
              <a:rPr lang="vi-VN" sz="2000" spc="3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000" spc="300" err="1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dựa</a:t>
            </a:r>
            <a:r>
              <a:rPr lang="vi-VN" sz="2000" spc="3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trên </a:t>
            </a:r>
            <a:r>
              <a:rPr lang="vi-VN" sz="2000" spc="300" err="1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thuộc</a:t>
            </a:r>
            <a:r>
              <a:rPr lang="vi-VN" sz="2000" spc="3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tinh</a:t>
            </a:r>
            <a:r>
              <a:rPr lang="en-US" sz="2000" spc="3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  <a:p>
            <a:pPr algn="just"/>
            <a:r>
              <a:rPr lang="en-US" sz="2000" spc="3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-</a:t>
            </a:r>
            <a:r>
              <a:rPr lang="vi-VN" sz="2000" spc="3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spc="3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Ứ</a:t>
            </a:r>
            <a:r>
              <a:rPr lang="vi-VN" sz="2000" spc="300" err="1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ng</a:t>
            </a:r>
            <a:r>
              <a:rPr lang="vi-VN" sz="2000" spc="3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000" spc="300" err="1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dụng</a:t>
            </a:r>
            <a:r>
              <a:rPr lang="vi-VN" sz="2000" spc="3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000" spc="300" err="1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thực</a:t>
            </a:r>
            <a:r>
              <a:rPr lang="vi-VN" sz="2000" spc="3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000" spc="300" err="1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tế</a:t>
            </a:r>
            <a:r>
              <a:rPr lang="vi-VN" sz="2000" spc="3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  <a:p>
            <a:pPr algn="just"/>
            <a:r>
              <a:rPr lang="vi-VN" sz="2000" spc="3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- </a:t>
            </a:r>
            <a:r>
              <a:rPr lang="vi-VN" sz="2000" spc="300" err="1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Hiện</a:t>
            </a:r>
            <a:r>
              <a:rPr lang="vi-VN" sz="2000" spc="3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000" spc="300" err="1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thực</a:t>
            </a:r>
            <a:r>
              <a:rPr lang="vi-VN" sz="2000" spc="3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phương </a:t>
            </a:r>
            <a:r>
              <a:rPr lang="vi-VN" sz="2000" spc="300" err="1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pháp</a:t>
            </a:r>
            <a:r>
              <a:rPr lang="vi-VN" sz="2000" spc="3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truy </a:t>
            </a:r>
            <a:r>
              <a:rPr lang="vi-VN" sz="2000" spc="300" err="1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vấn</a:t>
            </a:r>
            <a:r>
              <a:rPr lang="vi-VN" sz="2000" spc="3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trên </a:t>
            </a:r>
            <a:r>
              <a:rPr lang="vi-VN" sz="2000" spc="300" err="1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dữ</a:t>
            </a:r>
            <a:r>
              <a:rPr lang="vi-VN" sz="2000" spc="3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000" spc="300" err="1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liệu</a:t>
            </a:r>
            <a:r>
              <a:rPr lang="vi-VN" sz="2000" spc="3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000" spc="300" err="1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mã</a:t>
            </a:r>
            <a:r>
              <a:rPr lang="vi-VN" sz="2000" spc="3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000" spc="300" err="1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hóa</a:t>
            </a:r>
            <a:r>
              <a:rPr lang="en-US" sz="2000" spc="3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  <a:p>
            <a:pPr algn="just"/>
            <a:r>
              <a:rPr lang="en-US" sz="2000" spc="3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- K</a:t>
            </a:r>
            <a:r>
              <a:rPr lang="vi-VN" sz="2000" spc="300" err="1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ết</a:t>
            </a:r>
            <a:r>
              <a:rPr lang="vi-VN" sz="2000" spc="3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000" spc="300" err="1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hợp</a:t>
            </a:r>
            <a:r>
              <a:rPr lang="vi-VN" sz="2000" spc="3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000" spc="300" err="1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hỗ</a:t>
            </a:r>
            <a:r>
              <a:rPr lang="vi-VN" sz="2000" spc="3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000" spc="300" err="1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trợ</a:t>
            </a:r>
            <a:r>
              <a:rPr lang="vi-VN" sz="2000" spc="3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truy </a:t>
            </a:r>
            <a:r>
              <a:rPr lang="vi-VN" sz="2000" spc="300" err="1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vấn</a:t>
            </a:r>
            <a:r>
              <a:rPr lang="vi-VN" sz="2000" spc="3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trên </a:t>
            </a:r>
            <a:r>
              <a:rPr lang="vi-VN" sz="2000" spc="300" err="1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dữ</a:t>
            </a:r>
            <a:r>
              <a:rPr lang="vi-VN" sz="2000" spc="3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000" spc="300" err="1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liệu</a:t>
            </a:r>
            <a:r>
              <a:rPr lang="vi-VN" sz="2000" spc="3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000" spc="300" err="1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mã</a:t>
            </a:r>
            <a:r>
              <a:rPr lang="vi-VN" sz="2000" spc="3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000" spc="300" err="1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hóa</a:t>
            </a:r>
            <a:r>
              <a:rPr lang="vi-VN" sz="2000" spc="3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000" spc="300" err="1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đã</a:t>
            </a:r>
            <a:r>
              <a:rPr lang="vi-VN" sz="2000" spc="3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000" spc="300" err="1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có</a:t>
            </a:r>
            <a:r>
              <a:rPr lang="vi-VN" sz="2000" spc="3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000" spc="300" err="1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chức</a:t>
            </a:r>
            <a:r>
              <a:rPr lang="vi-VN" sz="2000" spc="3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năng </a:t>
            </a:r>
            <a:r>
              <a:rPr lang="vi-VN" sz="2000" spc="300" err="1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điều</a:t>
            </a:r>
            <a:r>
              <a:rPr lang="vi-VN" sz="2000" spc="3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000" spc="300" err="1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khiển</a:t>
            </a:r>
            <a:r>
              <a:rPr lang="vi-VN" sz="2000" spc="3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truy </a:t>
            </a:r>
            <a:r>
              <a:rPr lang="vi-VN" sz="2000" spc="300" err="1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cập</a:t>
            </a:r>
            <a:r>
              <a:rPr lang="vi-VN" sz="2000" spc="3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  <a:p>
            <a:pPr algn="just"/>
            <a:endParaRPr lang="en-US" sz="2000" spc="300">
              <a:solidFill>
                <a:schemeClr val="tx1">
                  <a:lumMod val="75000"/>
                  <a:lumOff val="2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DFD57B7-AC68-46AE-816F-4D72BDEEE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C6220-5288-4181-BC71-CF33DA912F5D}" type="slidenum">
              <a:rPr lang="en-ID" smtClean="0"/>
              <a:t>24</a:t>
            </a:fld>
            <a:endParaRPr lang="en-ID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4551E023-B395-4EAD-900E-F3DFBAE6EC0D}"/>
              </a:ext>
            </a:extLst>
          </p:cNvPr>
          <p:cNvGrpSpPr/>
          <p:nvPr/>
        </p:nvGrpSpPr>
        <p:grpSpPr>
          <a:xfrm>
            <a:off x="6665480" y="2823"/>
            <a:ext cx="2459470" cy="507243"/>
            <a:chOff x="6665480" y="2823"/>
            <a:chExt cx="2459470" cy="507243"/>
          </a:xfrm>
        </p:grpSpPr>
        <p:sp>
          <p:nvSpPr>
            <p:cNvPr id="50" name="TextBox 9">
              <a:extLst>
                <a:ext uri="{FF2B5EF4-FFF2-40B4-BE49-F238E27FC236}">
                  <a16:creationId xmlns:a16="http://schemas.microsoft.com/office/drawing/2014/main" id="{76AEB940-4748-4F33-9890-F8C0C7D820D1}"/>
                </a:ext>
              </a:extLst>
            </p:cNvPr>
            <p:cNvSpPr txBox="1"/>
            <p:nvPr/>
          </p:nvSpPr>
          <p:spPr>
            <a:xfrm>
              <a:off x="6665480" y="2823"/>
              <a:ext cx="2459470" cy="3795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Thao </a:t>
              </a:r>
              <a:r>
                <a:rPr lang="en-US" sz="1400" err="1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tác</a:t>
              </a:r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 </a:t>
              </a:r>
              <a:r>
                <a:rPr lang="en-US" sz="1400" err="1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trên</a:t>
              </a:r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 </a:t>
              </a:r>
              <a:r>
                <a:rPr lang="en-US" sz="1400" err="1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dữ</a:t>
              </a:r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 </a:t>
              </a:r>
              <a:r>
                <a:rPr lang="en-US" sz="1400" err="1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liệu</a:t>
              </a:r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 </a:t>
              </a:r>
              <a:r>
                <a:rPr lang="en-US" sz="1400" err="1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mã</a:t>
              </a:r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 </a:t>
              </a:r>
              <a:r>
                <a:rPr lang="en-US" sz="1400" err="1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hóa</a:t>
              </a:r>
              <a:endParaRPr lang="en-US" sz="1400">
                <a:solidFill>
                  <a:schemeClr val="bg1">
                    <a:lumMod val="75000"/>
                  </a:schemeClr>
                </a:solidFill>
                <a:ea typeface="Roboto" charset="0"/>
                <a:cs typeface="Roboto" charset="0"/>
              </a:endParaRPr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1D655A2D-949E-4F76-88B6-8A0B0990EDE6}"/>
                </a:ext>
              </a:extLst>
            </p:cNvPr>
            <p:cNvGrpSpPr/>
            <p:nvPr/>
          </p:nvGrpSpPr>
          <p:grpSpPr>
            <a:xfrm>
              <a:off x="7397415" y="370411"/>
              <a:ext cx="1046337" cy="139655"/>
              <a:chOff x="6786829" y="379590"/>
              <a:chExt cx="1046337" cy="139655"/>
            </a:xfrm>
          </p:grpSpPr>
          <p:sp>
            <p:nvSpPr>
              <p:cNvPr id="57" name="Google Shape;1378;p25">
                <a:extLst>
                  <a:ext uri="{FF2B5EF4-FFF2-40B4-BE49-F238E27FC236}">
                    <a16:creationId xmlns:a16="http://schemas.microsoft.com/office/drawing/2014/main" id="{1A34CD0E-7075-4ACE-AB0B-D57B7AF1880A}"/>
                  </a:ext>
                </a:extLst>
              </p:cNvPr>
              <p:cNvSpPr/>
              <p:nvPr/>
            </p:nvSpPr>
            <p:spPr>
              <a:xfrm>
                <a:off x="7011095" y="379590"/>
                <a:ext cx="134228" cy="130630"/>
              </a:xfrm>
              <a:prstGeom prst="ellipse">
                <a:avLst/>
              </a:prstGeom>
              <a:solidFill>
                <a:schemeClr val="accent2">
                  <a:lumMod val="50000"/>
                </a:schemeClr>
              </a:solidFill>
              <a:ln w="12700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59" name="Google Shape;1378;p25">
                <a:extLst>
                  <a:ext uri="{FF2B5EF4-FFF2-40B4-BE49-F238E27FC236}">
                    <a16:creationId xmlns:a16="http://schemas.microsoft.com/office/drawing/2014/main" id="{646AEC4A-2AD5-40FA-8E4E-CBDD1129EAD5}"/>
                  </a:ext>
                </a:extLst>
              </p:cNvPr>
              <p:cNvSpPr/>
              <p:nvPr/>
            </p:nvSpPr>
            <p:spPr>
              <a:xfrm>
                <a:off x="6786829" y="379590"/>
                <a:ext cx="134228" cy="130630"/>
              </a:xfrm>
              <a:prstGeom prst="ellipse">
                <a:avLst/>
              </a:prstGeom>
              <a:solidFill>
                <a:schemeClr val="accent2">
                  <a:lumMod val="50000"/>
                </a:schemeClr>
              </a:solidFill>
              <a:ln w="12700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60" name="Google Shape;1378;p25">
                <a:extLst>
                  <a:ext uri="{FF2B5EF4-FFF2-40B4-BE49-F238E27FC236}">
                    <a16:creationId xmlns:a16="http://schemas.microsoft.com/office/drawing/2014/main" id="{70B03CD6-0399-41F0-A960-E219F4E1E940}"/>
                  </a:ext>
                </a:extLst>
              </p:cNvPr>
              <p:cNvSpPr/>
              <p:nvPr/>
            </p:nvSpPr>
            <p:spPr>
              <a:xfrm>
                <a:off x="7241577" y="379705"/>
                <a:ext cx="134228" cy="130630"/>
              </a:xfrm>
              <a:prstGeom prst="ellipse">
                <a:avLst/>
              </a:prstGeom>
              <a:solidFill>
                <a:schemeClr val="accent2">
                  <a:lumMod val="50000"/>
                </a:schemeClr>
              </a:solidFill>
              <a:ln w="12700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61" name="Google Shape;1378;p25">
                <a:extLst>
                  <a:ext uri="{FF2B5EF4-FFF2-40B4-BE49-F238E27FC236}">
                    <a16:creationId xmlns:a16="http://schemas.microsoft.com/office/drawing/2014/main" id="{16AABF89-7CB1-4D77-A9A7-8E6E23EF2139}"/>
                  </a:ext>
                </a:extLst>
              </p:cNvPr>
              <p:cNvSpPr/>
              <p:nvPr/>
            </p:nvSpPr>
            <p:spPr>
              <a:xfrm>
                <a:off x="7472936" y="379590"/>
                <a:ext cx="134228" cy="130630"/>
              </a:xfrm>
              <a:prstGeom prst="ellipse">
                <a:avLst/>
              </a:prstGeom>
              <a:solidFill>
                <a:schemeClr val="accent2">
                  <a:lumMod val="50000"/>
                </a:schemeClr>
              </a:solidFill>
              <a:ln w="12700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62" name="Google Shape;1378;p25">
                <a:extLst>
                  <a:ext uri="{FF2B5EF4-FFF2-40B4-BE49-F238E27FC236}">
                    <a16:creationId xmlns:a16="http://schemas.microsoft.com/office/drawing/2014/main" id="{9726F105-B735-4842-AEA0-D2FE1E15702F}"/>
                  </a:ext>
                </a:extLst>
              </p:cNvPr>
              <p:cNvSpPr/>
              <p:nvPr/>
            </p:nvSpPr>
            <p:spPr>
              <a:xfrm>
                <a:off x="7698938" y="388615"/>
                <a:ext cx="134228" cy="130630"/>
              </a:xfrm>
              <a:prstGeom prst="ellipse">
                <a:avLst/>
              </a:prstGeom>
              <a:noFill/>
              <a:ln w="12700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</p:grp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69255B34-1D58-41AA-AE92-5E81E8092526}"/>
              </a:ext>
            </a:extLst>
          </p:cNvPr>
          <p:cNvGrpSpPr/>
          <p:nvPr/>
        </p:nvGrpSpPr>
        <p:grpSpPr>
          <a:xfrm>
            <a:off x="0" y="-1"/>
            <a:ext cx="1787869" cy="510221"/>
            <a:chOff x="0" y="-1"/>
            <a:chExt cx="1787869" cy="510221"/>
          </a:xfrm>
        </p:grpSpPr>
        <p:sp>
          <p:nvSpPr>
            <p:cNvPr id="64" name="TextBox 9">
              <a:extLst>
                <a:ext uri="{FF2B5EF4-FFF2-40B4-BE49-F238E27FC236}">
                  <a16:creationId xmlns:a16="http://schemas.microsoft.com/office/drawing/2014/main" id="{2216850A-3DF4-42BB-988B-1918309433A0}"/>
                </a:ext>
              </a:extLst>
            </p:cNvPr>
            <p:cNvSpPr txBox="1"/>
            <p:nvPr/>
          </p:nvSpPr>
          <p:spPr>
            <a:xfrm>
              <a:off x="0" y="-1"/>
              <a:ext cx="1787869" cy="3795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400" err="1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Giới</a:t>
              </a:r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 </a:t>
              </a:r>
              <a:r>
                <a:rPr lang="en-US" sz="1400" err="1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Saira Condensed" panose="020B0604020202020204" charset="0"/>
                </a:rPr>
                <a:t>thiệu</a:t>
              </a:r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 </a:t>
              </a:r>
              <a:r>
                <a:rPr lang="en-US" sz="1400" err="1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tổng</a:t>
              </a:r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 </a:t>
              </a:r>
              <a:r>
                <a:rPr lang="en-US" sz="1400" err="1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quan</a:t>
              </a:r>
              <a:endParaRPr lang="en-US" sz="1400">
                <a:solidFill>
                  <a:schemeClr val="bg1">
                    <a:lumMod val="75000"/>
                  </a:schemeClr>
                </a:solidFill>
                <a:ea typeface="Roboto" charset="0"/>
                <a:cs typeface="Roboto" charset="0"/>
              </a:endParaRPr>
            </a:p>
          </p:txBody>
        </p: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96B58639-36DB-4DCF-8E7A-7A2A448C4F7B}"/>
                </a:ext>
              </a:extLst>
            </p:cNvPr>
            <p:cNvGrpSpPr/>
            <p:nvPr/>
          </p:nvGrpSpPr>
          <p:grpSpPr>
            <a:xfrm>
              <a:off x="552837" y="370411"/>
              <a:ext cx="775784" cy="139809"/>
              <a:chOff x="552837" y="370411"/>
              <a:chExt cx="775784" cy="139809"/>
            </a:xfrm>
          </p:grpSpPr>
          <p:sp>
            <p:nvSpPr>
              <p:cNvPr id="66" name="Google Shape;1378;p25">
                <a:extLst>
                  <a:ext uri="{FF2B5EF4-FFF2-40B4-BE49-F238E27FC236}">
                    <a16:creationId xmlns:a16="http://schemas.microsoft.com/office/drawing/2014/main" id="{C5790446-5EF9-4AFF-AFC2-83236247EBB5}"/>
                  </a:ext>
                </a:extLst>
              </p:cNvPr>
              <p:cNvSpPr/>
              <p:nvPr/>
            </p:nvSpPr>
            <p:spPr>
              <a:xfrm>
                <a:off x="767845" y="371821"/>
                <a:ext cx="134228" cy="130630"/>
              </a:xfrm>
              <a:prstGeom prst="ellipse">
                <a:avLst/>
              </a:prstGeom>
              <a:noFill/>
              <a:ln w="12700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67" name="Google Shape;1378;p25">
                <a:extLst>
                  <a:ext uri="{FF2B5EF4-FFF2-40B4-BE49-F238E27FC236}">
                    <a16:creationId xmlns:a16="http://schemas.microsoft.com/office/drawing/2014/main" id="{3F6B24AF-8236-4086-98D5-253AB62334A0}"/>
                  </a:ext>
                </a:extLst>
              </p:cNvPr>
              <p:cNvSpPr/>
              <p:nvPr/>
            </p:nvSpPr>
            <p:spPr>
              <a:xfrm>
                <a:off x="978805" y="370411"/>
                <a:ext cx="134228" cy="130630"/>
              </a:xfrm>
              <a:prstGeom prst="ellipse">
                <a:avLst/>
              </a:prstGeom>
              <a:noFill/>
              <a:ln w="12700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68" name="Google Shape;1378;p25">
                <a:extLst>
                  <a:ext uri="{FF2B5EF4-FFF2-40B4-BE49-F238E27FC236}">
                    <a16:creationId xmlns:a16="http://schemas.microsoft.com/office/drawing/2014/main" id="{00D109C2-4A5E-42FC-AE6D-72F90F746F31}"/>
                  </a:ext>
                </a:extLst>
              </p:cNvPr>
              <p:cNvSpPr/>
              <p:nvPr/>
            </p:nvSpPr>
            <p:spPr>
              <a:xfrm>
                <a:off x="552837" y="379590"/>
                <a:ext cx="134228" cy="130630"/>
              </a:xfrm>
              <a:prstGeom prst="ellipse">
                <a:avLst/>
              </a:prstGeom>
              <a:noFill/>
              <a:ln w="12700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69" name="Google Shape;1378;p25">
                <a:extLst>
                  <a:ext uri="{FF2B5EF4-FFF2-40B4-BE49-F238E27FC236}">
                    <a16:creationId xmlns:a16="http://schemas.microsoft.com/office/drawing/2014/main" id="{375D4A0C-C3CB-4CF4-892E-8C1462514FC8}"/>
                  </a:ext>
                </a:extLst>
              </p:cNvPr>
              <p:cNvSpPr/>
              <p:nvPr/>
            </p:nvSpPr>
            <p:spPr>
              <a:xfrm>
                <a:off x="1194393" y="370411"/>
                <a:ext cx="134228" cy="130630"/>
              </a:xfrm>
              <a:prstGeom prst="ellipse">
                <a:avLst/>
              </a:prstGeom>
              <a:noFill/>
              <a:ln w="12700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</p:grp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D146674A-66D2-4BB1-84BC-E750041DAC60}"/>
              </a:ext>
            </a:extLst>
          </p:cNvPr>
          <p:cNvGrpSpPr/>
          <p:nvPr/>
        </p:nvGrpSpPr>
        <p:grpSpPr>
          <a:xfrm>
            <a:off x="2623494" y="-5362"/>
            <a:ext cx="3432272" cy="507978"/>
            <a:chOff x="2623494" y="-5362"/>
            <a:chExt cx="3432272" cy="507978"/>
          </a:xfrm>
        </p:grpSpPr>
        <p:sp>
          <p:nvSpPr>
            <p:cNvPr id="71" name="TextBox 9">
              <a:extLst>
                <a:ext uri="{FF2B5EF4-FFF2-40B4-BE49-F238E27FC236}">
                  <a16:creationId xmlns:a16="http://schemas.microsoft.com/office/drawing/2014/main" id="{023E7DD4-6BF5-44F1-801D-DCF135316BCB}"/>
                </a:ext>
              </a:extLst>
            </p:cNvPr>
            <p:cNvSpPr txBox="1"/>
            <p:nvPr/>
          </p:nvSpPr>
          <p:spPr>
            <a:xfrm>
              <a:off x="2623494" y="-5362"/>
              <a:ext cx="3432272" cy="3795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400" err="1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Điều</a:t>
              </a:r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 </a:t>
              </a:r>
              <a:r>
                <a:rPr lang="en-US" sz="1400" err="1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khiển</a:t>
              </a:r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 </a:t>
              </a:r>
              <a:r>
                <a:rPr lang="en-US" sz="1400" err="1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truy</a:t>
              </a:r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 </a:t>
              </a:r>
              <a:r>
                <a:rPr lang="en-US" sz="1400" err="1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cập</a:t>
              </a:r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 </a:t>
              </a:r>
              <a:r>
                <a:rPr lang="en-US" sz="1400" err="1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trên</a:t>
              </a:r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 </a:t>
              </a:r>
              <a:r>
                <a:rPr lang="en-US" sz="1400" err="1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dữ</a:t>
              </a:r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 </a:t>
              </a:r>
              <a:r>
                <a:rPr lang="en-US" sz="1400" err="1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liệu</a:t>
              </a:r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 </a:t>
              </a:r>
              <a:r>
                <a:rPr lang="en-US" sz="1400" err="1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mã</a:t>
              </a:r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 </a:t>
              </a:r>
              <a:r>
                <a:rPr lang="en-US" sz="1400" err="1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hóa</a:t>
              </a:r>
              <a:endParaRPr lang="en-US" sz="1400">
                <a:solidFill>
                  <a:schemeClr val="bg1">
                    <a:lumMod val="75000"/>
                  </a:schemeClr>
                </a:solidFill>
                <a:ea typeface="Roboto" charset="0"/>
                <a:cs typeface="Roboto" charset="0"/>
              </a:endParaRPr>
            </a:p>
          </p:txBody>
        </p: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3D89BB09-D4B0-43B0-B02B-875C3260E57E}"/>
                </a:ext>
              </a:extLst>
            </p:cNvPr>
            <p:cNvGrpSpPr/>
            <p:nvPr/>
          </p:nvGrpSpPr>
          <p:grpSpPr>
            <a:xfrm>
              <a:off x="3412895" y="364052"/>
              <a:ext cx="1633013" cy="138564"/>
              <a:chOff x="2722410" y="364052"/>
              <a:chExt cx="1633013" cy="138564"/>
            </a:xfrm>
          </p:grpSpPr>
          <p:sp>
            <p:nvSpPr>
              <p:cNvPr id="73" name="Google Shape;1378;p25">
                <a:extLst>
                  <a:ext uri="{FF2B5EF4-FFF2-40B4-BE49-F238E27FC236}">
                    <a16:creationId xmlns:a16="http://schemas.microsoft.com/office/drawing/2014/main" id="{4D331BAA-847D-459D-87CB-230232A09E69}"/>
                  </a:ext>
                </a:extLst>
              </p:cNvPr>
              <p:cNvSpPr/>
              <p:nvPr/>
            </p:nvSpPr>
            <p:spPr>
              <a:xfrm>
                <a:off x="2937418" y="371986"/>
                <a:ext cx="134228" cy="130630"/>
              </a:xfrm>
              <a:prstGeom prst="ellipse">
                <a:avLst/>
              </a:prstGeom>
              <a:noFill/>
              <a:ln w="12700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74" name="Google Shape;1378;p25">
                <a:extLst>
                  <a:ext uri="{FF2B5EF4-FFF2-40B4-BE49-F238E27FC236}">
                    <a16:creationId xmlns:a16="http://schemas.microsoft.com/office/drawing/2014/main" id="{90BC4DE8-7E4C-483A-8891-816C23F70A31}"/>
                  </a:ext>
                </a:extLst>
              </p:cNvPr>
              <p:cNvSpPr/>
              <p:nvPr/>
            </p:nvSpPr>
            <p:spPr>
              <a:xfrm>
                <a:off x="3152426" y="369140"/>
                <a:ext cx="134228" cy="130630"/>
              </a:xfrm>
              <a:prstGeom prst="ellipse">
                <a:avLst/>
              </a:prstGeom>
              <a:noFill/>
              <a:ln w="12700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75" name="Google Shape;1378;p25">
                <a:extLst>
                  <a:ext uri="{FF2B5EF4-FFF2-40B4-BE49-F238E27FC236}">
                    <a16:creationId xmlns:a16="http://schemas.microsoft.com/office/drawing/2014/main" id="{C12EFAB2-F1FE-4EEE-8508-43A838FC66D7}"/>
                  </a:ext>
                </a:extLst>
              </p:cNvPr>
              <p:cNvSpPr/>
              <p:nvPr/>
            </p:nvSpPr>
            <p:spPr>
              <a:xfrm>
                <a:off x="3364613" y="369140"/>
                <a:ext cx="134228" cy="130630"/>
              </a:xfrm>
              <a:prstGeom prst="ellipse">
                <a:avLst/>
              </a:prstGeom>
              <a:noFill/>
              <a:ln w="12700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76" name="Google Shape;1378;p25">
                <a:extLst>
                  <a:ext uri="{FF2B5EF4-FFF2-40B4-BE49-F238E27FC236}">
                    <a16:creationId xmlns:a16="http://schemas.microsoft.com/office/drawing/2014/main" id="{43D9C5CA-0B97-42B1-BA6F-D26D5F064CFD}"/>
                  </a:ext>
                </a:extLst>
              </p:cNvPr>
              <p:cNvSpPr/>
              <p:nvPr/>
            </p:nvSpPr>
            <p:spPr>
              <a:xfrm>
                <a:off x="2722410" y="369140"/>
                <a:ext cx="134228" cy="130630"/>
              </a:xfrm>
              <a:prstGeom prst="ellipse">
                <a:avLst/>
              </a:prstGeom>
              <a:noFill/>
              <a:ln w="12700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77" name="Google Shape;1378;p25">
                <a:extLst>
                  <a:ext uri="{FF2B5EF4-FFF2-40B4-BE49-F238E27FC236}">
                    <a16:creationId xmlns:a16="http://schemas.microsoft.com/office/drawing/2014/main" id="{E0B8294B-4EC3-4F74-8989-EA7610DE4D63}"/>
                  </a:ext>
                </a:extLst>
              </p:cNvPr>
              <p:cNvSpPr/>
              <p:nvPr/>
            </p:nvSpPr>
            <p:spPr>
              <a:xfrm>
                <a:off x="3579621" y="369140"/>
                <a:ext cx="134228" cy="130630"/>
              </a:xfrm>
              <a:prstGeom prst="ellipse">
                <a:avLst/>
              </a:prstGeom>
              <a:noFill/>
              <a:ln w="12700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78" name="Google Shape;1378;p25">
                <a:extLst>
                  <a:ext uri="{FF2B5EF4-FFF2-40B4-BE49-F238E27FC236}">
                    <a16:creationId xmlns:a16="http://schemas.microsoft.com/office/drawing/2014/main" id="{C20AF694-CA55-4DCE-9F7C-B2A980D32571}"/>
                  </a:ext>
                </a:extLst>
              </p:cNvPr>
              <p:cNvSpPr/>
              <p:nvPr/>
            </p:nvSpPr>
            <p:spPr>
              <a:xfrm>
                <a:off x="3794000" y="364052"/>
                <a:ext cx="134228" cy="130630"/>
              </a:xfrm>
              <a:prstGeom prst="ellipse">
                <a:avLst/>
              </a:prstGeom>
              <a:noFill/>
              <a:ln w="12700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79" name="Google Shape;1378;p25">
                <a:extLst>
                  <a:ext uri="{FF2B5EF4-FFF2-40B4-BE49-F238E27FC236}">
                    <a16:creationId xmlns:a16="http://schemas.microsoft.com/office/drawing/2014/main" id="{22F5B672-C7E0-4DCE-BAE4-9EE5CE2AF6E3}"/>
                  </a:ext>
                </a:extLst>
              </p:cNvPr>
              <p:cNvSpPr/>
              <p:nvPr/>
            </p:nvSpPr>
            <p:spPr>
              <a:xfrm>
                <a:off x="4006187" y="364052"/>
                <a:ext cx="134228" cy="130630"/>
              </a:xfrm>
              <a:prstGeom prst="ellipse">
                <a:avLst/>
              </a:prstGeom>
              <a:noFill/>
              <a:ln w="12700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80" name="Google Shape;1378;p25">
                <a:extLst>
                  <a:ext uri="{FF2B5EF4-FFF2-40B4-BE49-F238E27FC236}">
                    <a16:creationId xmlns:a16="http://schemas.microsoft.com/office/drawing/2014/main" id="{E0A13F96-1868-459F-BFF4-2264553CA1EA}"/>
                  </a:ext>
                </a:extLst>
              </p:cNvPr>
              <p:cNvSpPr/>
              <p:nvPr/>
            </p:nvSpPr>
            <p:spPr>
              <a:xfrm>
                <a:off x="4221195" y="364052"/>
                <a:ext cx="134228" cy="130630"/>
              </a:xfrm>
              <a:prstGeom prst="ellipse">
                <a:avLst/>
              </a:prstGeom>
              <a:noFill/>
              <a:ln w="12700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942499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Hình chữ nhật 9">
            <a:extLst>
              <a:ext uri="{FF2B5EF4-FFF2-40B4-BE49-F238E27FC236}">
                <a16:creationId xmlns:a16="http://schemas.microsoft.com/office/drawing/2014/main" id="{A0C61752-0720-4129-AEA9-D6D0FC235F72}"/>
              </a:ext>
            </a:extLst>
          </p:cNvPr>
          <p:cNvSpPr/>
          <p:nvPr/>
        </p:nvSpPr>
        <p:spPr>
          <a:xfrm>
            <a:off x="0" y="-1"/>
            <a:ext cx="12192000" cy="638175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75000"/>
              </a:schemeClr>
            </a:solidFill>
          </a:ln>
          <a:effectLst>
            <a:softEdge rad="3175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Hình chữ nhật 15">
            <a:extLst>
              <a:ext uri="{FF2B5EF4-FFF2-40B4-BE49-F238E27FC236}">
                <a16:creationId xmlns:a16="http://schemas.microsoft.com/office/drawing/2014/main" id="{4868985F-2EE5-451F-9246-B16ECCE8DAC7}"/>
              </a:ext>
            </a:extLst>
          </p:cNvPr>
          <p:cNvSpPr/>
          <p:nvPr/>
        </p:nvSpPr>
        <p:spPr>
          <a:xfrm>
            <a:off x="-1" y="566198"/>
            <a:ext cx="12192001" cy="63817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  <a:effectLst>
            <a:softEdge rad="3175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9">
            <a:extLst>
              <a:ext uri="{FF2B5EF4-FFF2-40B4-BE49-F238E27FC236}">
                <a16:creationId xmlns:a16="http://schemas.microsoft.com/office/drawing/2014/main" id="{F465F3CA-2792-4F79-8C5C-247433EFE899}"/>
              </a:ext>
            </a:extLst>
          </p:cNvPr>
          <p:cNvSpPr txBox="1"/>
          <p:nvPr/>
        </p:nvSpPr>
        <p:spPr>
          <a:xfrm>
            <a:off x="-1" y="500043"/>
            <a:ext cx="52676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>
                <a:solidFill>
                  <a:schemeClr val="accent2">
                    <a:lumMod val="50000"/>
                  </a:schemeClr>
                </a:solidFill>
                <a:ea typeface="Roboto" charset="0"/>
                <a:cs typeface="Roboto" charset="0"/>
              </a:rPr>
              <a:t>2. Tài liệu tham khảo chính</a:t>
            </a:r>
          </a:p>
        </p:txBody>
      </p:sp>
      <p:sp>
        <p:nvSpPr>
          <p:cNvPr id="81" name="Hình chữ nhật 80">
            <a:extLst>
              <a:ext uri="{FF2B5EF4-FFF2-40B4-BE49-F238E27FC236}">
                <a16:creationId xmlns:a16="http://schemas.microsoft.com/office/drawing/2014/main" id="{2956D6F8-B951-4DA7-9B98-B6020EF62857}"/>
              </a:ext>
            </a:extLst>
          </p:cNvPr>
          <p:cNvSpPr/>
          <p:nvPr/>
        </p:nvSpPr>
        <p:spPr>
          <a:xfrm>
            <a:off x="0" y="-1"/>
            <a:ext cx="12192000" cy="638175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75000"/>
              </a:schemeClr>
            </a:solidFill>
          </a:ln>
          <a:effectLst>
            <a:softEdge rad="3175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D1BCDE6-4E11-4031-BEDE-E17E43D9A674}"/>
              </a:ext>
            </a:extLst>
          </p:cNvPr>
          <p:cNvSpPr txBox="1"/>
          <p:nvPr/>
        </p:nvSpPr>
        <p:spPr>
          <a:xfrm>
            <a:off x="978805" y="1874206"/>
            <a:ext cx="2907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Thư viện: Zeutro OpenABE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76A8554-6CEF-4E01-8B1A-1BE9E306EFC7}"/>
              </a:ext>
            </a:extLst>
          </p:cNvPr>
          <p:cNvSpPr txBox="1"/>
          <p:nvPr/>
        </p:nvSpPr>
        <p:spPr>
          <a:xfrm>
            <a:off x="945999" y="2490422"/>
            <a:ext cx="1077776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Tài liệu tham khảo chính</a:t>
            </a:r>
          </a:p>
          <a:p>
            <a:r>
              <a:rPr lang="en-US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M. Nabeel and E. Bertino, "Attribute Based Group Key Management," </a:t>
            </a:r>
            <a:r>
              <a:rPr lang="en-US" sz="1800" i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Trans. Data Priv., 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vol. 7, no. 3, pp. 309-336, 2014</a:t>
            </a:r>
          </a:p>
          <a:p>
            <a:r>
              <a:rPr lang="en-US">
                <a:latin typeface="Times New Roman" panose="02020603050405020304" pitchFamily="18" charset="0"/>
                <a:ea typeface="Tahoma" panose="020B0604030504040204" pitchFamily="34" charset="0"/>
                <a:cs typeface="Tahoma" panose="020B0604030504040204" pitchFamily="34" charset="0"/>
              </a:rPr>
              <a:t>- 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J. Bethencourt, A. Sahai, and B. Waters, "Ciphertext-policy attribute-based encryption," in </a:t>
            </a:r>
            <a:r>
              <a:rPr lang="en-US" sz="1800" i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2007 IEEE symposium on security and privacy (SP'07)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2007: IEEE, pp. 321-334</a:t>
            </a:r>
            <a:endParaRPr lang="en-U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S. Moffat, M. Hammoudeh, and R. Hegarty, "A survey on ciphertext-policy attribute-based encryption (CP-ABE) approaches to data security on mobile devices and its application to IoT," in </a:t>
            </a:r>
            <a:r>
              <a:rPr lang="en-US" sz="1800" i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Proceedings of the International Conference on Future Networks and Distributed Systems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2017</a:t>
            </a:r>
            <a:endParaRPr lang="en-U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J. Li</a:t>
            </a:r>
            <a:r>
              <a:rPr lang="en-US" sz="1800" i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et al.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"Searchable symmetric encryption with forward search privacy," </a:t>
            </a:r>
            <a:r>
              <a:rPr lang="en-US" sz="1800" i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IEEE Transactions on Dependable and Secure Computing, 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2019</a:t>
            </a:r>
            <a:endParaRPr lang="en-U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75209FD-0810-42B1-8C5D-1CFBA9882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C6220-5288-4181-BC71-CF33DA912F5D}" type="slidenum">
              <a:rPr lang="en-ID" smtClean="0"/>
              <a:t>25</a:t>
            </a:fld>
            <a:endParaRPr lang="en-ID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13D25C88-653E-4F0E-89C6-A40B24358A23}"/>
              </a:ext>
            </a:extLst>
          </p:cNvPr>
          <p:cNvGrpSpPr/>
          <p:nvPr/>
        </p:nvGrpSpPr>
        <p:grpSpPr>
          <a:xfrm>
            <a:off x="9785401" y="-4531"/>
            <a:ext cx="2626839" cy="513887"/>
            <a:chOff x="9785401" y="-4531"/>
            <a:chExt cx="2626839" cy="513887"/>
          </a:xfrm>
        </p:grpSpPr>
        <p:sp>
          <p:nvSpPr>
            <p:cNvPr id="53" name="TextBox 9">
              <a:extLst>
                <a:ext uri="{FF2B5EF4-FFF2-40B4-BE49-F238E27FC236}">
                  <a16:creationId xmlns:a16="http://schemas.microsoft.com/office/drawing/2014/main" id="{AC4D8FA6-736E-4250-924C-209D2FF4ED03}"/>
                </a:ext>
              </a:extLst>
            </p:cNvPr>
            <p:cNvSpPr txBox="1"/>
            <p:nvPr/>
          </p:nvSpPr>
          <p:spPr>
            <a:xfrm>
              <a:off x="9785401" y="-4531"/>
              <a:ext cx="2626839" cy="3795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400" err="1">
                  <a:solidFill>
                    <a:schemeClr val="bg1">
                      <a:lumMod val="95000"/>
                    </a:schemeClr>
                  </a:solidFill>
                  <a:ea typeface="Roboto" charset="0"/>
                  <a:cs typeface="Roboto" charset="0"/>
                </a:rPr>
                <a:t>Kết</a:t>
              </a:r>
              <a:r>
                <a:rPr lang="en-US" sz="1400">
                  <a:solidFill>
                    <a:schemeClr val="bg1">
                      <a:lumMod val="95000"/>
                    </a:schemeClr>
                  </a:solidFill>
                  <a:ea typeface="Roboto" charset="0"/>
                  <a:cs typeface="Roboto" charset="0"/>
                </a:rPr>
                <a:t> </a:t>
              </a:r>
              <a:r>
                <a:rPr lang="en-US" sz="1400" err="1">
                  <a:solidFill>
                    <a:schemeClr val="bg1">
                      <a:lumMod val="95000"/>
                    </a:schemeClr>
                  </a:solidFill>
                  <a:ea typeface="Roboto" charset="0"/>
                  <a:cs typeface="Roboto" charset="0"/>
                </a:rPr>
                <a:t>quả</a:t>
              </a:r>
              <a:r>
                <a:rPr lang="en-US" sz="1400">
                  <a:solidFill>
                    <a:schemeClr val="bg1">
                      <a:lumMod val="95000"/>
                    </a:schemeClr>
                  </a:solidFill>
                  <a:ea typeface="Roboto" charset="0"/>
                  <a:cs typeface="Roboto" charset="0"/>
                </a:rPr>
                <a:t> </a:t>
              </a:r>
              <a:r>
                <a:rPr lang="en-US" sz="1400" err="1">
                  <a:solidFill>
                    <a:schemeClr val="bg1">
                      <a:lumMod val="95000"/>
                    </a:schemeClr>
                  </a:solidFill>
                  <a:ea typeface="Roboto" charset="0"/>
                  <a:cs typeface="Roboto" charset="0"/>
                </a:rPr>
                <a:t>và</a:t>
              </a:r>
              <a:r>
                <a:rPr lang="en-US" sz="1400">
                  <a:solidFill>
                    <a:schemeClr val="bg1">
                      <a:lumMod val="95000"/>
                    </a:schemeClr>
                  </a:solidFill>
                  <a:ea typeface="Roboto" charset="0"/>
                  <a:cs typeface="Roboto" charset="0"/>
                </a:rPr>
                <a:t> </a:t>
              </a:r>
              <a:r>
                <a:rPr lang="en-US" sz="1400" err="1">
                  <a:solidFill>
                    <a:schemeClr val="bg1">
                      <a:lumMod val="95000"/>
                    </a:schemeClr>
                  </a:solidFill>
                  <a:ea typeface="Roboto" charset="0"/>
                  <a:cs typeface="Roboto" charset="0"/>
                </a:rPr>
                <a:t>hướng</a:t>
              </a:r>
              <a:r>
                <a:rPr lang="en-US" sz="1400">
                  <a:solidFill>
                    <a:schemeClr val="bg1">
                      <a:lumMod val="95000"/>
                    </a:schemeClr>
                  </a:solidFill>
                  <a:ea typeface="Roboto" charset="0"/>
                  <a:cs typeface="Roboto" charset="0"/>
                </a:rPr>
                <a:t> </a:t>
              </a:r>
              <a:r>
                <a:rPr lang="en-US" sz="1400" err="1">
                  <a:solidFill>
                    <a:schemeClr val="bg1">
                      <a:lumMod val="95000"/>
                    </a:schemeClr>
                  </a:solidFill>
                  <a:ea typeface="Roboto" charset="0"/>
                  <a:cs typeface="Roboto" charset="0"/>
                </a:rPr>
                <a:t>phát</a:t>
              </a:r>
              <a:r>
                <a:rPr lang="en-US" sz="1400">
                  <a:solidFill>
                    <a:schemeClr val="bg1">
                      <a:lumMod val="95000"/>
                    </a:schemeClr>
                  </a:solidFill>
                  <a:ea typeface="Roboto" charset="0"/>
                  <a:cs typeface="Roboto" charset="0"/>
                </a:rPr>
                <a:t> </a:t>
              </a:r>
              <a:r>
                <a:rPr lang="en-US" sz="1400" err="1">
                  <a:solidFill>
                    <a:schemeClr val="bg1">
                      <a:lumMod val="95000"/>
                    </a:schemeClr>
                  </a:solidFill>
                  <a:ea typeface="Roboto" charset="0"/>
                  <a:cs typeface="Roboto" charset="0"/>
                </a:rPr>
                <a:t>triển</a:t>
              </a:r>
              <a:endParaRPr lang="en-US" sz="1400">
                <a:solidFill>
                  <a:schemeClr val="bg1">
                    <a:lumMod val="95000"/>
                  </a:schemeClr>
                </a:solidFill>
                <a:ea typeface="Roboto" charset="0"/>
                <a:cs typeface="Roboto" charset="0"/>
              </a:endParaRPr>
            </a:p>
          </p:txBody>
        </p: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ED503D3B-5004-4444-A95C-63A79FDECEF3}"/>
                </a:ext>
              </a:extLst>
            </p:cNvPr>
            <p:cNvGrpSpPr/>
            <p:nvPr/>
          </p:nvGrpSpPr>
          <p:grpSpPr>
            <a:xfrm>
              <a:off x="10970258" y="370812"/>
              <a:ext cx="332729" cy="138544"/>
              <a:chOff x="10970258" y="370812"/>
              <a:chExt cx="332729" cy="138544"/>
            </a:xfrm>
          </p:grpSpPr>
          <p:sp>
            <p:nvSpPr>
              <p:cNvPr id="57" name="Google Shape;1378;p25">
                <a:extLst>
                  <a:ext uri="{FF2B5EF4-FFF2-40B4-BE49-F238E27FC236}">
                    <a16:creationId xmlns:a16="http://schemas.microsoft.com/office/drawing/2014/main" id="{1342A213-0C35-4101-916A-598A6EBD16F3}"/>
                  </a:ext>
                </a:extLst>
              </p:cNvPr>
              <p:cNvSpPr/>
              <p:nvPr/>
            </p:nvSpPr>
            <p:spPr>
              <a:xfrm>
                <a:off x="10970258" y="370812"/>
                <a:ext cx="134228" cy="130630"/>
              </a:xfrm>
              <a:prstGeom prst="ellipse">
                <a:avLst/>
              </a:prstGeom>
              <a:solidFill>
                <a:schemeClr val="accent2">
                  <a:lumMod val="50000"/>
                </a:schemeClr>
              </a:solidFill>
              <a:ln w="12700">
                <a:solidFill>
                  <a:schemeClr val="bg1"/>
                </a:solidFill>
              </a:ln>
              <a:effectLst/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59" name="Google Shape;1378;p25">
                <a:extLst>
                  <a:ext uri="{FF2B5EF4-FFF2-40B4-BE49-F238E27FC236}">
                    <a16:creationId xmlns:a16="http://schemas.microsoft.com/office/drawing/2014/main" id="{4A467261-7B07-4303-B7F0-04BDBF168BE1}"/>
                  </a:ext>
                </a:extLst>
              </p:cNvPr>
              <p:cNvSpPr/>
              <p:nvPr/>
            </p:nvSpPr>
            <p:spPr>
              <a:xfrm>
                <a:off x="11168759" y="378726"/>
                <a:ext cx="134228" cy="13063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</p:grp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D6300752-F98E-43C0-A831-7FDAA448F3C7}"/>
              </a:ext>
            </a:extLst>
          </p:cNvPr>
          <p:cNvGrpSpPr/>
          <p:nvPr/>
        </p:nvGrpSpPr>
        <p:grpSpPr>
          <a:xfrm>
            <a:off x="6665480" y="2823"/>
            <a:ext cx="2459470" cy="507243"/>
            <a:chOff x="6665480" y="2823"/>
            <a:chExt cx="2459470" cy="507243"/>
          </a:xfrm>
        </p:grpSpPr>
        <p:sp>
          <p:nvSpPr>
            <p:cNvPr id="61" name="TextBox 9">
              <a:extLst>
                <a:ext uri="{FF2B5EF4-FFF2-40B4-BE49-F238E27FC236}">
                  <a16:creationId xmlns:a16="http://schemas.microsoft.com/office/drawing/2014/main" id="{DD045CB3-1EFC-4CC7-B59F-68293C897E03}"/>
                </a:ext>
              </a:extLst>
            </p:cNvPr>
            <p:cNvSpPr txBox="1"/>
            <p:nvPr/>
          </p:nvSpPr>
          <p:spPr>
            <a:xfrm>
              <a:off x="6665480" y="2823"/>
              <a:ext cx="2459470" cy="3795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Thao </a:t>
              </a:r>
              <a:r>
                <a:rPr lang="en-US" sz="1400" err="1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tác</a:t>
              </a:r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 </a:t>
              </a:r>
              <a:r>
                <a:rPr lang="en-US" sz="1400" err="1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trên</a:t>
              </a:r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 </a:t>
              </a:r>
              <a:r>
                <a:rPr lang="en-US" sz="1400" err="1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dữ</a:t>
              </a:r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 </a:t>
              </a:r>
              <a:r>
                <a:rPr lang="en-US" sz="1400" err="1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liệu</a:t>
              </a:r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 </a:t>
              </a:r>
              <a:r>
                <a:rPr lang="en-US" sz="1400" err="1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mã</a:t>
              </a:r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 </a:t>
              </a:r>
              <a:r>
                <a:rPr lang="en-US" sz="1400" err="1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hóa</a:t>
              </a:r>
              <a:endParaRPr lang="en-US" sz="1400">
                <a:solidFill>
                  <a:schemeClr val="bg1">
                    <a:lumMod val="75000"/>
                  </a:schemeClr>
                </a:solidFill>
                <a:ea typeface="Roboto" charset="0"/>
                <a:cs typeface="Roboto" charset="0"/>
              </a:endParaRPr>
            </a:p>
          </p:txBody>
        </p: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A6E0BBC5-27B9-4A01-B3C8-8BFE191199A6}"/>
                </a:ext>
              </a:extLst>
            </p:cNvPr>
            <p:cNvGrpSpPr/>
            <p:nvPr/>
          </p:nvGrpSpPr>
          <p:grpSpPr>
            <a:xfrm>
              <a:off x="7397415" y="370411"/>
              <a:ext cx="1046337" cy="139655"/>
              <a:chOff x="6786829" y="379590"/>
              <a:chExt cx="1046337" cy="139655"/>
            </a:xfrm>
          </p:grpSpPr>
          <p:sp>
            <p:nvSpPr>
              <p:cNvPr id="63" name="Google Shape;1378;p25">
                <a:extLst>
                  <a:ext uri="{FF2B5EF4-FFF2-40B4-BE49-F238E27FC236}">
                    <a16:creationId xmlns:a16="http://schemas.microsoft.com/office/drawing/2014/main" id="{E51A8F24-476D-4350-96E4-12CB8FAFE55A}"/>
                  </a:ext>
                </a:extLst>
              </p:cNvPr>
              <p:cNvSpPr/>
              <p:nvPr/>
            </p:nvSpPr>
            <p:spPr>
              <a:xfrm>
                <a:off x="7011095" y="379590"/>
                <a:ext cx="134228" cy="130630"/>
              </a:xfrm>
              <a:prstGeom prst="ellipse">
                <a:avLst/>
              </a:prstGeom>
              <a:solidFill>
                <a:schemeClr val="accent2">
                  <a:lumMod val="50000"/>
                </a:schemeClr>
              </a:solidFill>
              <a:ln w="12700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64" name="Google Shape;1378;p25">
                <a:extLst>
                  <a:ext uri="{FF2B5EF4-FFF2-40B4-BE49-F238E27FC236}">
                    <a16:creationId xmlns:a16="http://schemas.microsoft.com/office/drawing/2014/main" id="{D40547FC-4C0D-497D-B870-4C8564F614B2}"/>
                  </a:ext>
                </a:extLst>
              </p:cNvPr>
              <p:cNvSpPr/>
              <p:nvPr/>
            </p:nvSpPr>
            <p:spPr>
              <a:xfrm>
                <a:off x="6786829" y="379590"/>
                <a:ext cx="134228" cy="130630"/>
              </a:xfrm>
              <a:prstGeom prst="ellipse">
                <a:avLst/>
              </a:prstGeom>
              <a:solidFill>
                <a:schemeClr val="accent2">
                  <a:lumMod val="50000"/>
                </a:schemeClr>
              </a:solidFill>
              <a:ln w="12700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65" name="Google Shape;1378;p25">
                <a:extLst>
                  <a:ext uri="{FF2B5EF4-FFF2-40B4-BE49-F238E27FC236}">
                    <a16:creationId xmlns:a16="http://schemas.microsoft.com/office/drawing/2014/main" id="{C60F61CD-38C0-4844-A0B9-1D4B3FEB5788}"/>
                  </a:ext>
                </a:extLst>
              </p:cNvPr>
              <p:cNvSpPr/>
              <p:nvPr/>
            </p:nvSpPr>
            <p:spPr>
              <a:xfrm>
                <a:off x="7241577" y="379705"/>
                <a:ext cx="134228" cy="130630"/>
              </a:xfrm>
              <a:prstGeom prst="ellipse">
                <a:avLst/>
              </a:prstGeom>
              <a:solidFill>
                <a:schemeClr val="accent2">
                  <a:lumMod val="50000"/>
                </a:schemeClr>
              </a:solidFill>
              <a:ln w="12700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66" name="Google Shape;1378;p25">
                <a:extLst>
                  <a:ext uri="{FF2B5EF4-FFF2-40B4-BE49-F238E27FC236}">
                    <a16:creationId xmlns:a16="http://schemas.microsoft.com/office/drawing/2014/main" id="{68563C07-AA16-497E-BB55-37BA8435B52F}"/>
                  </a:ext>
                </a:extLst>
              </p:cNvPr>
              <p:cNvSpPr/>
              <p:nvPr/>
            </p:nvSpPr>
            <p:spPr>
              <a:xfrm>
                <a:off x="7472936" y="379590"/>
                <a:ext cx="134228" cy="130630"/>
              </a:xfrm>
              <a:prstGeom prst="ellipse">
                <a:avLst/>
              </a:prstGeom>
              <a:solidFill>
                <a:schemeClr val="accent2">
                  <a:lumMod val="50000"/>
                </a:schemeClr>
              </a:solidFill>
              <a:ln w="12700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67" name="Google Shape;1378;p25">
                <a:extLst>
                  <a:ext uri="{FF2B5EF4-FFF2-40B4-BE49-F238E27FC236}">
                    <a16:creationId xmlns:a16="http://schemas.microsoft.com/office/drawing/2014/main" id="{672613CB-CB99-4B94-9C0D-8CC01A84AC7A}"/>
                  </a:ext>
                </a:extLst>
              </p:cNvPr>
              <p:cNvSpPr/>
              <p:nvPr/>
            </p:nvSpPr>
            <p:spPr>
              <a:xfrm>
                <a:off x="7698938" y="388615"/>
                <a:ext cx="134228" cy="130630"/>
              </a:xfrm>
              <a:prstGeom prst="ellipse">
                <a:avLst/>
              </a:prstGeom>
              <a:noFill/>
              <a:ln w="12700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</p:grp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83230A81-ED31-4D57-848D-388B57B3F788}"/>
              </a:ext>
            </a:extLst>
          </p:cNvPr>
          <p:cNvGrpSpPr/>
          <p:nvPr/>
        </p:nvGrpSpPr>
        <p:grpSpPr>
          <a:xfrm>
            <a:off x="0" y="-1"/>
            <a:ext cx="1787869" cy="510221"/>
            <a:chOff x="0" y="-1"/>
            <a:chExt cx="1787869" cy="510221"/>
          </a:xfrm>
        </p:grpSpPr>
        <p:sp>
          <p:nvSpPr>
            <p:cNvPr id="69" name="TextBox 9">
              <a:extLst>
                <a:ext uri="{FF2B5EF4-FFF2-40B4-BE49-F238E27FC236}">
                  <a16:creationId xmlns:a16="http://schemas.microsoft.com/office/drawing/2014/main" id="{C75B403F-442E-4F6E-AC95-FBAF543BB9A2}"/>
                </a:ext>
              </a:extLst>
            </p:cNvPr>
            <p:cNvSpPr txBox="1"/>
            <p:nvPr/>
          </p:nvSpPr>
          <p:spPr>
            <a:xfrm>
              <a:off x="0" y="-1"/>
              <a:ext cx="1787869" cy="3795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400" err="1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Giới</a:t>
              </a:r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 </a:t>
              </a:r>
              <a:r>
                <a:rPr lang="en-US" sz="1400" err="1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Saira Condensed" panose="020B0604020202020204" charset="0"/>
                </a:rPr>
                <a:t>thiệu</a:t>
              </a:r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 </a:t>
              </a:r>
              <a:r>
                <a:rPr lang="en-US" sz="1400" err="1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tổng</a:t>
              </a:r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 </a:t>
              </a:r>
              <a:r>
                <a:rPr lang="en-US" sz="1400" err="1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quan</a:t>
              </a:r>
              <a:endParaRPr lang="en-US" sz="1400">
                <a:solidFill>
                  <a:schemeClr val="bg1">
                    <a:lumMod val="75000"/>
                  </a:schemeClr>
                </a:solidFill>
                <a:ea typeface="Roboto" charset="0"/>
                <a:cs typeface="Roboto" charset="0"/>
              </a:endParaRPr>
            </a:p>
          </p:txBody>
        </p: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BC03D063-1D63-462F-8498-5AE51CF7CDD3}"/>
                </a:ext>
              </a:extLst>
            </p:cNvPr>
            <p:cNvGrpSpPr/>
            <p:nvPr/>
          </p:nvGrpSpPr>
          <p:grpSpPr>
            <a:xfrm>
              <a:off x="552837" y="370411"/>
              <a:ext cx="775784" cy="139809"/>
              <a:chOff x="552837" y="370411"/>
              <a:chExt cx="775784" cy="139809"/>
            </a:xfrm>
          </p:grpSpPr>
          <p:sp>
            <p:nvSpPr>
              <p:cNvPr id="71" name="Google Shape;1378;p25">
                <a:extLst>
                  <a:ext uri="{FF2B5EF4-FFF2-40B4-BE49-F238E27FC236}">
                    <a16:creationId xmlns:a16="http://schemas.microsoft.com/office/drawing/2014/main" id="{FD1B552C-F8D9-4B4B-A2DA-046EDD0FFEBE}"/>
                  </a:ext>
                </a:extLst>
              </p:cNvPr>
              <p:cNvSpPr/>
              <p:nvPr/>
            </p:nvSpPr>
            <p:spPr>
              <a:xfrm>
                <a:off x="767845" y="371821"/>
                <a:ext cx="134228" cy="130630"/>
              </a:xfrm>
              <a:prstGeom prst="ellipse">
                <a:avLst/>
              </a:prstGeom>
              <a:noFill/>
              <a:ln w="12700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72" name="Google Shape;1378;p25">
                <a:extLst>
                  <a:ext uri="{FF2B5EF4-FFF2-40B4-BE49-F238E27FC236}">
                    <a16:creationId xmlns:a16="http://schemas.microsoft.com/office/drawing/2014/main" id="{81D52737-7E85-4FA2-A363-B198F5206080}"/>
                  </a:ext>
                </a:extLst>
              </p:cNvPr>
              <p:cNvSpPr/>
              <p:nvPr/>
            </p:nvSpPr>
            <p:spPr>
              <a:xfrm>
                <a:off x="978805" y="370411"/>
                <a:ext cx="134228" cy="130630"/>
              </a:xfrm>
              <a:prstGeom prst="ellipse">
                <a:avLst/>
              </a:prstGeom>
              <a:noFill/>
              <a:ln w="12700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73" name="Google Shape;1378;p25">
                <a:extLst>
                  <a:ext uri="{FF2B5EF4-FFF2-40B4-BE49-F238E27FC236}">
                    <a16:creationId xmlns:a16="http://schemas.microsoft.com/office/drawing/2014/main" id="{6D54D4D7-117C-451C-A45A-261AD78902F1}"/>
                  </a:ext>
                </a:extLst>
              </p:cNvPr>
              <p:cNvSpPr/>
              <p:nvPr/>
            </p:nvSpPr>
            <p:spPr>
              <a:xfrm>
                <a:off x="552837" y="379590"/>
                <a:ext cx="134228" cy="130630"/>
              </a:xfrm>
              <a:prstGeom prst="ellipse">
                <a:avLst/>
              </a:prstGeom>
              <a:noFill/>
              <a:ln w="12700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74" name="Google Shape;1378;p25">
                <a:extLst>
                  <a:ext uri="{FF2B5EF4-FFF2-40B4-BE49-F238E27FC236}">
                    <a16:creationId xmlns:a16="http://schemas.microsoft.com/office/drawing/2014/main" id="{FD904C0D-7B4C-48CF-8C87-9DDB6AD82F8A}"/>
                  </a:ext>
                </a:extLst>
              </p:cNvPr>
              <p:cNvSpPr/>
              <p:nvPr/>
            </p:nvSpPr>
            <p:spPr>
              <a:xfrm>
                <a:off x="1194393" y="370411"/>
                <a:ext cx="134228" cy="130630"/>
              </a:xfrm>
              <a:prstGeom prst="ellipse">
                <a:avLst/>
              </a:prstGeom>
              <a:noFill/>
              <a:ln w="12700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</p:grp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0657147B-2992-4593-A5AD-A786E02F0D65}"/>
              </a:ext>
            </a:extLst>
          </p:cNvPr>
          <p:cNvGrpSpPr/>
          <p:nvPr/>
        </p:nvGrpSpPr>
        <p:grpSpPr>
          <a:xfrm>
            <a:off x="2623494" y="-5362"/>
            <a:ext cx="3432272" cy="507978"/>
            <a:chOff x="2623494" y="-5362"/>
            <a:chExt cx="3432272" cy="507978"/>
          </a:xfrm>
        </p:grpSpPr>
        <p:sp>
          <p:nvSpPr>
            <p:cNvPr id="76" name="TextBox 9">
              <a:extLst>
                <a:ext uri="{FF2B5EF4-FFF2-40B4-BE49-F238E27FC236}">
                  <a16:creationId xmlns:a16="http://schemas.microsoft.com/office/drawing/2014/main" id="{41D9C99A-1A9D-4C22-8257-05162C8D30BB}"/>
                </a:ext>
              </a:extLst>
            </p:cNvPr>
            <p:cNvSpPr txBox="1"/>
            <p:nvPr/>
          </p:nvSpPr>
          <p:spPr>
            <a:xfrm>
              <a:off x="2623494" y="-5362"/>
              <a:ext cx="3432272" cy="3795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400" err="1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Điều</a:t>
              </a:r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 </a:t>
              </a:r>
              <a:r>
                <a:rPr lang="en-US" sz="1400" err="1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khiển</a:t>
              </a:r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 </a:t>
              </a:r>
              <a:r>
                <a:rPr lang="en-US" sz="1400" err="1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truy</a:t>
              </a:r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 </a:t>
              </a:r>
              <a:r>
                <a:rPr lang="en-US" sz="1400" err="1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cập</a:t>
              </a:r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 </a:t>
              </a:r>
              <a:r>
                <a:rPr lang="en-US" sz="1400" err="1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trên</a:t>
              </a:r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 </a:t>
              </a:r>
              <a:r>
                <a:rPr lang="en-US" sz="1400" err="1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dữ</a:t>
              </a:r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 </a:t>
              </a:r>
              <a:r>
                <a:rPr lang="en-US" sz="1400" err="1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liệu</a:t>
              </a:r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 </a:t>
              </a:r>
              <a:r>
                <a:rPr lang="en-US" sz="1400" err="1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mã</a:t>
              </a:r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 </a:t>
              </a:r>
              <a:r>
                <a:rPr lang="en-US" sz="1400" err="1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hóa</a:t>
              </a:r>
              <a:endParaRPr lang="en-US" sz="1400">
                <a:solidFill>
                  <a:schemeClr val="bg1">
                    <a:lumMod val="75000"/>
                  </a:schemeClr>
                </a:solidFill>
                <a:ea typeface="Roboto" charset="0"/>
                <a:cs typeface="Roboto" charset="0"/>
              </a:endParaRPr>
            </a:p>
          </p:txBody>
        </p: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C2CA616D-0DC8-4565-8F32-270774585A84}"/>
                </a:ext>
              </a:extLst>
            </p:cNvPr>
            <p:cNvGrpSpPr/>
            <p:nvPr/>
          </p:nvGrpSpPr>
          <p:grpSpPr>
            <a:xfrm>
              <a:off x="3412895" y="364052"/>
              <a:ext cx="1633013" cy="138564"/>
              <a:chOff x="2722410" y="364052"/>
              <a:chExt cx="1633013" cy="138564"/>
            </a:xfrm>
          </p:grpSpPr>
          <p:sp>
            <p:nvSpPr>
              <p:cNvPr id="78" name="Google Shape;1378;p25">
                <a:extLst>
                  <a:ext uri="{FF2B5EF4-FFF2-40B4-BE49-F238E27FC236}">
                    <a16:creationId xmlns:a16="http://schemas.microsoft.com/office/drawing/2014/main" id="{C56E141A-B79B-4459-9D08-68AF91A6D054}"/>
                  </a:ext>
                </a:extLst>
              </p:cNvPr>
              <p:cNvSpPr/>
              <p:nvPr/>
            </p:nvSpPr>
            <p:spPr>
              <a:xfrm>
                <a:off x="2937418" y="371986"/>
                <a:ext cx="134228" cy="130630"/>
              </a:xfrm>
              <a:prstGeom prst="ellipse">
                <a:avLst/>
              </a:prstGeom>
              <a:noFill/>
              <a:ln w="12700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79" name="Google Shape;1378;p25">
                <a:extLst>
                  <a:ext uri="{FF2B5EF4-FFF2-40B4-BE49-F238E27FC236}">
                    <a16:creationId xmlns:a16="http://schemas.microsoft.com/office/drawing/2014/main" id="{5CB80780-5A4D-4E01-82B8-F225EEA35690}"/>
                  </a:ext>
                </a:extLst>
              </p:cNvPr>
              <p:cNvSpPr/>
              <p:nvPr/>
            </p:nvSpPr>
            <p:spPr>
              <a:xfrm>
                <a:off x="3152426" y="369140"/>
                <a:ext cx="134228" cy="130630"/>
              </a:xfrm>
              <a:prstGeom prst="ellipse">
                <a:avLst/>
              </a:prstGeom>
              <a:noFill/>
              <a:ln w="12700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80" name="Google Shape;1378;p25">
                <a:extLst>
                  <a:ext uri="{FF2B5EF4-FFF2-40B4-BE49-F238E27FC236}">
                    <a16:creationId xmlns:a16="http://schemas.microsoft.com/office/drawing/2014/main" id="{D004A9FB-D2AF-4C3B-8D20-E92A2195B9FF}"/>
                  </a:ext>
                </a:extLst>
              </p:cNvPr>
              <p:cNvSpPr/>
              <p:nvPr/>
            </p:nvSpPr>
            <p:spPr>
              <a:xfrm>
                <a:off x="3364613" y="369140"/>
                <a:ext cx="134228" cy="130630"/>
              </a:xfrm>
              <a:prstGeom prst="ellipse">
                <a:avLst/>
              </a:prstGeom>
              <a:noFill/>
              <a:ln w="12700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82" name="Google Shape;1378;p25">
                <a:extLst>
                  <a:ext uri="{FF2B5EF4-FFF2-40B4-BE49-F238E27FC236}">
                    <a16:creationId xmlns:a16="http://schemas.microsoft.com/office/drawing/2014/main" id="{7128925E-0FA8-4935-8841-8C7AEC2AE030}"/>
                  </a:ext>
                </a:extLst>
              </p:cNvPr>
              <p:cNvSpPr/>
              <p:nvPr/>
            </p:nvSpPr>
            <p:spPr>
              <a:xfrm>
                <a:off x="2722410" y="369140"/>
                <a:ext cx="134228" cy="130630"/>
              </a:xfrm>
              <a:prstGeom prst="ellipse">
                <a:avLst/>
              </a:prstGeom>
              <a:noFill/>
              <a:ln w="12700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83" name="Google Shape;1378;p25">
                <a:extLst>
                  <a:ext uri="{FF2B5EF4-FFF2-40B4-BE49-F238E27FC236}">
                    <a16:creationId xmlns:a16="http://schemas.microsoft.com/office/drawing/2014/main" id="{3A555ABE-CC1F-41D6-B66E-2FC722DBF2FF}"/>
                  </a:ext>
                </a:extLst>
              </p:cNvPr>
              <p:cNvSpPr/>
              <p:nvPr/>
            </p:nvSpPr>
            <p:spPr>
              <a:xfrm>
                <a:off x="3579621" y="369140"/>
                <a:ext cx="134228" cy="130630"/>
              </a:xfrm>
              <a:prstGeom prst="ellipse">
                <a:avLst/>
              </a:prstGeom>
              <a:noFill/>
              <a:ln w="12700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84" name="Google Shape;1378;p25">
                <a:extLst>
                  <a:ext uri="{FF2B5EF4-FFF2-40B4-BE49-F238E27FC236}">
                    <a16:creationId xmlns:a16="http://schemas.microsoft.com/office/drawing/2014/main" id="{3F2E8BDD-EB05-418D-9999-5D2C30643FD0}"/>
                  </a:ext>
                </a:extLst>
              </p:cNvPr>
              <p:cNvSpPr/>
              <p:nvPr/>
            </p:nvSpPr>
            <p:spPr>
              <a:xfrm>
                <a:off x="3794000" y="364052"/>
                <a:ext cx="134228" cy="130630"/>
              </a:xfrm>
              <a:prstGeom prst="ellipse">
                <a:avLst/>
              </a:prstGeom>
              <a:noFill/>
              <a:ln w="12700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85" name="Google Shape;1378;p25">
                <a:extLst>
                  <a:ext uri="{FF2B5EF4-FFF2-40B4-BE49-F238E27FC236}">
                    <a16:creationId xmlns:a16="http://schemas.microsoft.com/office/drawing/2014/main" id="{91816488-6563-4A75-819A-019A50B3306E}"/>
                  </a:ext>
                </a:extLst>
              </p:cNvPr>
              <p:cNvSpPr/>
              <p:nvPr/>
            </p:nvSpPr>
            <p:spPr>
              <a:xfrm>
                <a:off x="4006187" y="364052"/>
                <a:ext cx="134228" cy="130630"/>
              </a:xfrm>
              <a:prstGeom prst="ellipse">
                <a:avLst/>
              </a:prstGeom>
              <a:noFill/>
              <a:ln w="12700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86" name="Google Shape;1378;p25">
                <a:extLst>
                  <a:ext uri="{FF2B5EF4-FFF2-40B4-BE49-F238E27FC236}">
                    <a16:creationId xmlns:a16="http://schemas.microsoft.com/office/drawing/2014/main" id="{B4685870-8DBB-40C3-9D0F-0635DAF9D713}"/>
                  </a:ext>
                </a:extLst>
              </p:cNvPr>
              <p:cNvSpPr/>
              <p:nvPr/>
            </p:nvSpPr>
            <p:spPr>
              <a:xfrm>
                <a:off x="4221195" y="364052"/>
                <a:ext cx="134228" cy="130630"/>
              </a:xfrm>
              <a:prstGeom prst="ellipse">
                <a:avLst/>
              </a:prstGeom>
              <a:noFill/>
              <a:ln w="12700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429282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B4020927-A879-41AA-AA5B-63C0BBCA44B7}"/>
              </a:ext>
            </a:extLst>
          </p:cNvPr>
          <p:cNvGrpSpPr/>
          <p:nvPr/>
        </p:nvGrpSpPr>
        <p:grpSpPr>
          <a:xfrm>
            <a:off x="0" y="-516499"/>
            <a:ext cx="12673741" cy="7754377"/>
            <a:chOff x="0" y="-516499"/>
            <a:chExt cx="12673741" cy="7754377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5625EB6F-5CB8-49C1-A84F-D636D847C541}"/>
                </a:ext>
              </a:extLst>
            </p:cNvPr>
            <p:cNvSpPr/>
            <p:nvPr/>
          </p:nvSpPr>
          <p:spPr>
            <a:xfrm>
              <a:off x="0" y="0"/>
              <a:ext cx="8810171" cy="6858000"/>
            </a:xfrm>
            <a:custGeom>
              <a:avLst/>
              <a:gdLst>
                <a:gd name="connsiteX0" fmla="*/ 0 w 8810171"/>
                <a:gd name="connsiteY0" fmla="*/ 0 h 6858000"/>
                <a:gd name="connsiteX1" fmla="*/ 5465634 w 8810171"/>
                <a:gd name="connsiteY1" fmla="*/ 0 h 6858000"/>
                <a:gd name="connsiteX2" fmla="*/ 8810171 w 8810171"/>
                <a:gd name="connsiteY2" fmla="*/ 6837925 h 6858000"/>
                <a:gd name="connsiteX3" fmla="*/ 8810171 w 8810171"/>
                <a:gd name="connsiteY3" fmla="*/ 6858000 h 6858000"/>
                <a:gd name="connsiteX4" fmla="*/ 0 w 8810171"/>
                <a:gd name="connsiteY4" fmla="*/ 6858000 h 6858000"/>
                <a:gd name="connsiteX5" fmla="*/ 0 w 8810171"/>
                <a:gd name="connsiteY5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810171" h="6858000">
                  <a:moveTo>
                    <a:pt x="0" y="0"/>
                  </a:moveTo>
                  <a:lnTo>
                    <a:pt x="5465634" y="0"/>
                  </a:lnTo>
                  <a:lnTo>
                    <a:pt x="8810171" y="6837925"/>
                  </a:lnTo>
                  <a:lnTo>
                    <a:pt x="8810171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blipFill dpi="0" rotWithShape="1">
              <a:blip r:embed="rId3">
                <a:alphaModFix amt="57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61C29ED2-A0A8-43E8-A3FA-390103DEE088}"/>
                </a:ext>
              </a:extLst>
            </p:cNvPr>
            <p:cNvSpPr/>
            <p:nvPr/>
          </p:nvSpPr>
          <p:spPr>
            <a:xfrm rot="21095485">
              <a:off x="6000489" y="-516499"/>
              <a:ext cx="6673252" cy="7754377"/>
            </a:xfrm>
            <a:custGeom>
              <a:avLst/>
              <a:gdLst>
                <a:gd name="connsiteX0" fmla="*/ 0 w 6562687"/>
                <a:gd name="connsiteY0" fmla="*/ 0 h 7754377"/>
                <a:gd name="connsiteX1" fmla="*/ 6562687 w 6562687"/>
                <a:gd name="connsiteY1" fmla="*/ 970098 h 7754377"/>
                <a:gd name="connsiteX2" fmla="*/ 5559834 w 6562687"/>
                <a:gd name="connsiteY2" fmla="*/ 7754377 h 7754377"/>
                <a:gd name="connsiteX3" fmla="*/ 2239140 w 6562687"/>
                <a:gd name="connsiteY3" fmla="*/ 7263512 h 7754377"/>
                <a:gd name="connsiteX4" fmla="*/ 0 w 6562687"/>
                <a:gd name="connsiteY4" fmla="*/ 0 h 7754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62687" h="7754377">
                  <a:moveTo>
                    <a:pt x="0" y="0"/>
                  </a:moveTo>
                  <a:lnTo>
                    <a:pt x="6562687" y="970098"/>
                  </a:lnTo>
                  <a:lnTo>
                    <a:pt x="5559834" y="7754377"/>
                  </a:lnTo>
                  <a:lnTo>
                    <a:pt x="2239140" y="7263512"/>
                  </a:lnTo>
                  <a:lnTo>
                    <a:pt x="0" y="0"/>
                  </a:lnTo>
                  <a:close/>
                </a:path>
              </a:pathLst>
            </a:custGeom>
            <a:blipFill dpi="0" rotWithShape="0">
              <a:blip r:embed="rId4">
                <a:alphaModFix amt="57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t="45" r="-684" b="-15"/>
              </a:stretch>
            </a:blipFill>
            <a:ln>
              <a:noFill/>
            </a:ln>
            <a:effectLst>
              <a:glow rad="50800">
                <a:schemeClr val="bg1">
                  <a:alpha val="39000"/>
                </a:schemeClr>
              </a:glow>
              <a:reflection blurRad="63500" stA="0" endPos="40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CEC0ED52-CBDD-4E4E-884D-69B33170BF4F}"/>
              </a:ext>
            </a:extLst>
          </p:cNvPr>
          <p:cNvSpPr/>
          <p:nvPr/>
        </p:nvSpPr>
        <p:spPr>
          <a:xfrm>
            <a:off x="0" y="4455886"/>
            <a:ext cx="12192000" cy="24021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75BBB35-D163-4668-83F1-0A6914482143}"/>
              </a:ext>
            </a:extLst>
          </p:cNvPr>
          <p:cNvSpPr txBox="1"/>
          <p:nvPr/>
        </p:nvSpPr>
        <p:spPr>
          <a:xfrm>
            <a:off x="159656" y="4849319"/>
            <a:ext cx="115388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rgbClr val="E63946"/>
                </a:solidFill>
                <a:latin typeface="UTM Magnesium" panose="02040603050506020204" pitchFamily="18" charset="0"/>
              </a:rPr>
              <a:t>CẢM ƠN QUÝ THẦY CÔ VÀ CÁC BẠN ĐÃ LẮNG NGHE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45B66CB-3CDD-4A73-B8F8-BB4D35031097}"/>
              </a:ext>
            </a:extLst>
          </p:cNvPr>
          <p:cNvSpPr txBox="1"/>
          <p:nvPr/>
        </p:nvSpPr>
        <p:spPr>
          <a:xfrm>
            <a:off x="159656" y="5507539"/>
            <a:ext cx="11538858" cy="967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solidFill>
                  <a:srgbClr val="1D3557"/>
                </a:solidFill>
                <a:latin typeface="UTM Magnesium" panose="02040603050506020204" pitchFamily="18" charset="0"/>
              </a:rPr>
              <a:t>CHÚC </a:t>
            </a:r>
            <a:r>
              <a:rPr lang="en-US" sz="2000" dirty="0" err="1">
                <a:solidFill>
                  <a:srgbClr val="1D3557"/>
                </a:solidFill>
                <a:latin typeface="UTM Magnesium" panose="02040603050506020204" pitchFamily="18" charset="0"/>
              </a:rPr>
              <a:t>mọi</a:t>
            </a:r>
            <a:r>
              <a:rPr lang="en-US" sz="2000" dirty="0">
                <a:solidFill>
                  <a:srgbClr val="1D3557"/>
                </a:solidFill>
                <a:latin typeface="UTM Magnesium" panose="02040603050506020204" pitchFamily="18" charset="0"/>
              </a:rPr>
              <a:t> </a:t>
            </a:r>
            <a:r>
              <a:rPr lang="en-US" sz="2000" dirty="0" err="1">
                <a:solidFill>
                  <a:srgbClr val="1D3557"/>
                </a:solidFill>
                <a:latin typeface="UTM Magnesium" panose="02040603050506020204" pitchFamily="18" charset="0"/>
              </a:rPr>
              <a:t>người</a:t>
            </a:r>
            <a:r>
              <a:rPr lang="en-US" sz="2000" dirty="0">
                <a:solidFill>
                  <a:srgbClr val="1D3557"/>
                </a:solidFill>
                <a:latin typeface="UTM Magnesium" panose="02040603050506020204" pitchFamily="18" charset="0"/>
              </a:rPr>
              <a:t> </a:t>
            </a:r>
            <a:r>
              <a:rPr lang="en-US" sz="2000" dirty="0" err="1">
                <a:solidFill>
                  <a:srgbClr val="1D3557"/>
                </a:solidFill>
                <a:latin typeface="UTM Magnesium" panose="02040603050506020204" pitchFamily="18" charset="0"/>
              </a:rPr>
              <a:t>và</a:t>
            </a:r>
            <a:r>
              <a:rPr lang="en-US" sz="2000" dirty="0">
                <a:solidFill>
                  <a:srgbClr val="1D3557"/>
                </a:solidFill>
                <a:latin typeface="UTM Magnesium" panose="02040603050506020204" pitchFamily="18" charset="0"/>
              </a:rPr>
              <a:t> </a:t>
            </a:r>
            <a:r>
              <a:rPr lang="en-US" sz="2000" dirty="0" err="1">
                <a:solidFill>
                  <a:srgbClr val="1D3557"/>
                </a:solidFill>
                <a:latin typeface="UTM Magnesium" panose="02040603050506020204" pitchFamily="18" charset="0"/>
              </a:rPr>
              <a:t>gia</a:t>
            </a:r>
            <a:r>
              <a:rPr lang="en-US" sz="2000" dirty="0">
                <a:solidFill>
                  <a:srgbClr val="1D3557"/>
                </a:solidFill>
                <a:latin typeface="UTM Magnesium" panose="02040603050506020204" pitchFamily="18" charset="0"/>
              </a:rPr>
              <a:t> </a:t>
            </a:r>
            <a:r>
              <a:rPr lang="en-US" sz="2000" dirty="0" err="1">
                <a:solidFill>
                  <a:srgbClr val="1D3557"/>
                </a:solidFill>
                <a:latin typeface="UTM Magnesium" panose="02040603050506020204" pitchFamily="18" charset="0"/>
              </a:rPr>
              <a:t>đình</a:t>
            </a:r>
            <a:r>
              <a:rPr lang="en-US" sz="2000" dirty="0">
                <a:solidFill>
                  <a:srgbClr val="1D3557"/>
                </a:solidFill>
                <a:latin typeface="UTM Magnesium" panose="02040603050506020204" pitchFamily="18" charset="0"/>
              </a:rPr>
              <a:t> </a:t>
            </a:r>
            <a:r>
              <a:rPr lang="en-US" sz="2000" dirty="0" err="1">
                <a:solidFill>
                  <a:srgbClr val="1D3557"/>
                </a:solidFill>
                <a:latin typeface="UTM Magnesium" panose="02040603050506020204" pitchFamily="18" charset="0"/>
              </a:rPr>
              <a:t>mạnh</a:t>
            </a:r>
            <a:r>
              <a:rPr lang="en-US" sz="2000" dirty="0">
                <a:solidFill>
                  <a:srgbClr val="1D3557"/>
                </a:solidFill>
                <a:latin typeface="UTM Magnesium" panose="02040603050506020204" pitchFamily="18" charset="0"/>
              </a:rPr>
              <a:t> </a:t>
            </a:r>
            <a:r>
              <a:rPr lang="en-US" sz="2000" dirty="0" err="1">
                <a:solidFill>
                  <a:srgbClr val="1D3557"/>
                </a:solidFill>
                <a:latin typeface="UTM Magnesium" panose="02040603050506020204" pitchFamily="18" charset="0"/>
              </a:rPr>
              <a:t>khỏe</a:t>
            </a:r>
            <a:r>
              <a:rPr lang="en-US" sz="2000" dirty="0">
                <a:solidFill>
                  <a:srgbClr val="1D3557"/>
                </a:solidFill>
                <a:latin typeface="UTM Magnesium" panose="02040603050506020204" pitchFamily="18" charset="0"/>
              </a:rPr>
              <a:t> </a:t>
            </a:r>
            <a:r>
              <a:rPr lang="en-US" sz="2000" dirty="0" err="1">
                <a:solidFill>
                  <a:srgbClr val="1D3557"/>
                </a:solidFill>
                <a:latin typeface="UTM Magnesium" panose="02040603050506020204" pitchFamily="18" charset="0"/>
              </a:rPr>
              <a:t>trong</a:t>
            </a:r>
            <a:r>
              <a:rPr lang="en-US" sz="2000" dirty="0">
                <a:solidFill>
                  <a:srgbClr val="1D3557"/>
                </a:solidFill>
                <a:latin typeface="UTM Magnesium" panose="02040603050506020204" pitchFamily="18" charset="0"/>
              </a:rPr>
              <a:t> </a:t>
            </a:r>
            <a:r>
              <a:rPr lang="en-US" sz="2000" dirty="0" err="1">
                <a:solidFill>
                  <a:srgbClr val="1D3557"/>
                </a:solidFill>
                <a:latin typeface="UTM Magnesium" panose="02040603050506020204" pitchFamily="18" charset="0"/>
              </a:rPr>
              <a:t>mùa</a:t>
            </a:r>
            <a:r>
              <a:rPr lang="en-US" sz="2000" dirty="0">
                <a:solidFill>
                  <a:srgbClr val="1D3557"/>
                </a:solidFill>
                <a:latin typeface="UTM Magnesium" panose="02040603050506020204" pitchFamily="18" charset="0"/>
              </a:rPr>
              <a:t> </a:t>
            </a:r>
            <a:r>
              <a:rPr lang="en-US" sz="2000" dirty="0" err="1">
                <a:solidFill>
                  <a:srgbClr val="1D3557"/>
                </a:solidFill>
                <a:latin typeface="UTM Magnesium" panose="02040603050506020204" pitchFamily="18" charset="0"/>
              </a:rPr>
              <a:t>dịch</a:t>
            </a:r>
            <a:endParaRPr lang="en-US" sz="2000" dirty="0">
              <a:solidFill>
                <a:srgbClr val="1D3557"/>
              </a:solidFill>
              <a:latin typeface="UTM Magnesium" panose="02040603050506020204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rgbClr val="1D3557"/>
                </a:solidFill>
                <a:latin typeface="UTM Magnesium" panose="02040603050506020204" pitchFamily="18" charset="0"/>
              </a:rPr>
              <a:t>SÀI GÒN CỐ LÊN!!!</a:t>
            </a:r>
          </a:p>
        </p:txBody>
      </p:sp>
    </p:spTree>
    <p:extLst>
      <p:ext uri="{BB962C8B-B14F-4D97-AF65-F5344CB8AC3E}">
        <p14:creationId xmlns:p14="http://schemas.microsoft.com/office/powerpoint/2010/main" val="7447213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ình chữ nhật 2">
            <a:extLst>
              <a:ext uri="{FF2B5EF4-FFF2-40B4-BE49-F238E27FC236}">
                <a16:creationId xmlns:a16="http://schemas.microsoft.com/office/drawing/2014/main" id="{F6F15630-D70A-4A16-9EAE-D55A0202AF0B}"/>
              </a:ext>
            </a:extLst>
          </p:cNvPr>
          <p:cNvSpPr/>
          <p:nvPr/>
        </p:nvSpPr>
        <p:spPr>
          <a:xfrm>
            <a:off x="0" y="2235028"/>
            <a:ext cx="12192000" cy="238794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7891993E-74FF-4EB4-A384-9C24E059498F}"/>
              </a:ext>
            </a:extLst>
          </p:cNvPr>
          <p:cNvSpPr txBox="1"/>
          <p:nvPr/>
        </p:nvSpPr>
        <p:spPr>
          <a:xfrm>
            <a:off x="2583628" y="2930349"/>
            <a:ext cx="7024743" cy="1836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4000">
                <a:ea typeface="Roboto" charset="0"/>
                <a:cs typeface="Roboto" charset="0"/>
              </a:rPr>
              <a:t>GIỚI </a:t>
            </a:r>
            <a:r>
              <a:rPr lang="vi-VN" sz="4000">
                <a:ea typeface="Roboto" charset="0"/>
                <a:cs typeface="Roboto" charset="0"/>
              </a:rPr>
              <a:t>THIỆU TỔNG QUAN</a:t>
            </a:r>
          </a:p>
          <a:p>
            <a:pPr algn="ctr">
              <a:lnSpc>
                <a:spcPct val="150000"/>
              </a:lnSpc>
            </a:pPr>
            <a:endParaRPr lang="en-US" sz="4000">
              <a:ea typeface="Roboto" charset="0"/>
              <a:cs typeface="Robot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90040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Hình chữ nhật 9">
            <a:extLst>
              <a:ext uri="{FF2B5EF4-FFF2-40B4-BE49-F238E27FC236}">
                <a16:creationId xmlns:a16="http://schemas.microsoft.com/office/drawing/2014/main" id="{A0C61752-0720-4129-AEA9-D6D0FC235F72}"/>
              </a:ext>
            </a:extLst>
          </p:cNvPr>
          <p:cNvSpPr/>
          <p:nvPr/>
        </p:nvSpPr>
        <p:spPr>
          <a:xfrm>
            <a:off x="0" y="-1"/>
            <a:ext cx="12192000" cy="638175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75000"/>
              </a:schemeClr>
            </a:solidFill>
          </a:ln>
          <a:effectLst>
            <a:softEdge rad="3175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Hình chữ nhật 15">
            <a:extLst>
              <a:ext uri="{FF2B5EF4-FFF2-40B4-BE49-F238E27FC236}">
                <a16:creationId xmlns:a16="http://schemas.microsoft.com/office/drawing/2014/main" id="{4868985F-2EE5-451F-9246-B16ECCE8DAC7}"/>
              </a:ext>
            </a:extLst>
          </p:cNvPr>
          <p:cNvSpPr/>
          <p:nvPr/>
        </p:nvSpPr>
        <p:spPr>
          <a:xfrm>
            <a:off x="0" y="566198"/>
            <a:ext cx="12192000" cy="63817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  <a:effectLst>
            <a:softEdge rad="3175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9">
            <a:extLst>
              <a:ext uri="{FF2B5EF4-FFF2-40B4-BE49-F238E27FC236}">
                <a16:creationId xmlns:a16="http://schemas.microsoft.com/office/drawing/2014/main" id="{F465F3CA-2792-4F79-8C5C-247433EFE899}"/>
              </a:ext>
            </a:extLst>
          </p:cNvPr>
          <p:cNvSpPr txBox="1"/>
          <p:nvPr/>
        </p:nvSpPr>
        <p:spPr>
          <a:xfrm>
            <a:off x="0" y="500043"/>
            <a:ext cx="57651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>
                <a:solidFill>
                  <a:schemeClr val="accent2">
                    <a:lumMod val="50000"/>
                  </a:schemeClr>
                </a:solidFill>
                <a:ea typeface="Roboto" charset="0"/>
                <a:cs typeface="Roboto" charset="0"/>
              </a:rPr>
              <a:t>1. Tổng quan về cloud computing</a:t>
            </a:r>
          </a:p>
        </p:txBody>
      </p:sp>
      <p:sp>
        <p:nvSpPr>
          <p:cNvPr id="18" name="TextBox 8">
            <a:extLst>
              <a:ext uri="{FF2B5EF4-FFF2-40B4-BE49-F238E27FC236}">
                <a16:creationId xmlns:a16="http://schemas.microsoft.com/office/drawing/2014/main" id="{A34525A7-7D6D-4499-84BD-6BF621FE6C9D}"/>
              </a:ext>
            </a:extLst>
          </p:cNvPr>
          <p:cNvSpPr txBox="1"/>
          <p:nvPr/>
        </p:nvSpPr>
        <p:spPr>
          <a:xfrm>
            <a:off x="236087" y="1770572"/>
            <a:ext cx="6743684" cy="369331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/>
            <a:r>
              <a:rPr lang="en-US" spc="3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- 2025: có hơn 100 zettabytes dữ liệu lưu trữ trên cloud</a:t>
            </a:r>
          </a:p>
          <a:p>
            <a:pPr marL="285750" indent="-285750" algn="just">
              <a:buFontTx/>
              <a:buChar char="-"/>
            </a:pPr>
            <a:endParaRPr lang="en-US" spc="300">
              <a:solidFill>
                <a:schemeClr val="tx1">
                  <a:lumMod val="75000"/>
                  <a:lumOff val="2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en-US" spc="3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Thị trường về dịch vụ cloud là 371.4 tỉ đô năm 2020, dự kiến tăng lên hơn 2 lần vào năm 2025</a:t>
            </a:r>
          </a:p>
          <a:p>
            <a:pPr algn="just"/>
            <a:endParaRPr lang="en-US" spc="300">
              <a:solidFill>
                <a:schemeClr val="tx1">
                  <a:lumMod val="75000"/>
                  <a:lumOff val="2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en-US" spc="3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- 94% các công ty sử dụng dịch vụ, 48% trong đó lưu cả những dữ liệu quan trọng nhất trên cloud.</a:t>
            </a:r>
          </a:p>
          <a:p>
            <a:pPr algn="just"/>
            <a:endParaRPr lang="en-US" spc="300">
              <a:solidFill>
                <a:schemeClr val="tx1">
                  <a:lumMod val="75000"/>
                  <a:lumOff val="2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en-US" spc="3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- 3/4 trong số đó quan tâm đến các vấn đề bảo mật</a:t>
            </a:r>
          </a:p>
        </p:txBody>
      </p:sp>
      <p:pic>
        <p:nvPicPr>
          <p:cNvPr id="1026" name="Picture 2" descr="2021年云计算市场的26个关键数字- IT经理网">
            <a:extLst>
              <a:ext uri="{FF2B5EF4-FFF2-40B4-BE49-F238E27FC236}">
                <a16:creationId xmlns:a16="http://schemas.microsoft.com/office/drawing/2014/main" id="{DFD74804-961E-4E45-A5AF-9A1B0F932D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9707" y="1265440"/>
            <a:ext cx="4962293" cy="5586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Hình chữ nhật 21">
            <a:extLst>
              <a:ext uri="{FF2B5EF4-FFF2-40B4-BE49-F238E27FC236}">
                <a16:creationId xmlns:a16="http://schemas.microsoft.com/office/drawing/2014/main" id="{E0D18461-450B-45F8-894D-DE5A1A03F640}"/>
              </a:ext>
            </a:extLst>
          </p:cNvPr>
          <p:cNvSpPr/>
          <p:nvPr/>
        </p:nvSpPr>
        <p:spPr>
          <a:xfrm>
            <a:off x="0" y="-1"/>
            <a:ext cx="12192000" cy="638175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75000"/>
              </a:schemeClr>
            </a:solidFill>
          </a:ln>
          <a:effectLst>
            <a:softEdge rad="3175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Hình chữ nhật 22">
            <a:extLst>
              <a:ext uri="{FF2B5EF4-FFF2-40B4-BE49-F238E27FC236}">
                <a16:creationId xmlns:a16="http://schemas.microsoft.com/office/drawing/2014/main" id="{00851346-D672-412A-8592-C515EC65196D}"/>
              </a:ext>
            </a:extLst>
          </p:cNvPr>
          <p:cNvSpPr/>
          <p:nvPr/>
        </p:nvSpPr>
        <p:spPr>
          <a:xfrm>
            <a:off x="0" y="-1"/>
            <a:ext cx="12192000" cy="638175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75000"/>
              </a:schemeClr>
            </a:solidFill>
          </a:ln>
          <a:effectLst>
            <a:softEdge rad="3175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02BF8C-5F20-4C8D-BA66-77A74A99E9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C6220-5288-4181-BC71-CF33DA912F5D}" type="slidenum">
              <a:rPr lang="en-ID" smtClean="0"/>
              <a:t>4</a:t>
            </a:fld>
            <a:endParaRPr lang="en-ID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DE6ADAD-1F68-4F2B-9347-E597CE73C0FC}"/>
              </a:ext>
            </a:extLst>
          </p:cNvPr>
          <p:cNvGrpSpPr/>
          <p:nvPr/>
        </p:nvGrpSpPr>
        <p:grpSpPr>
          <a:xfrm>
            <a:off x="0" y="-1"/>
            <a:ext cx="1787869" cy="510221"/>
            <a:chOff x="0" y="-1"/>
            <a:chExt cx="1787869" cy="510221"/>
          </a:xfrm>
        </p:grpSpPr>
        <p:sp>
          <p:nvSpPr>
            <p:cNvPr id="75" name="TextBox 9">
              <a:extLst>
                <a:ext uri="{FF2B5EF4-FFF2-40B4-BE49-F238E27FC236}">
                  <a16:creationId xmlns:a16="http://schemas.microsoft.com/office/drawing/2014/main" id="{164666D1-D027-4D10-B13F-5EEE3DB04439}"/>
                </a:ext>
              </a:extLst>
            </p:cNvPr>
            <p:cNvSpPr txBox="1"/>
            <p:nvPr/>
          </p:nvSpPr>
          <p:spPr>
            <a:xfrm>
              <a:off x="0" y="-1"/>
              <a:ext cx="1787869" cy="3795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400" err="1">
                  <a:solidFill>
                    <a:schemeClr val="bg1">
                      <a:lumMod val="95000"/>
                    </a:schemeClr>
                  </a:solidFill>
                  <a:ea typeface="Roboto" charset="0"/>
                  <a:cs typeface="Roboto" charset="0"/>
                </a:rPr>
                <a:t>Giới</a:t>
              </a:r>
              <a:r>
                <a:rPr lang="en-US" sz="1400">
                  <a:solidFill>
                    <a:schemeClr val="bg1">
                      <a:lumMod val="95000"/>
                    </a:schemeClr>
                  </a:solidFill>
                  <a:ea typeface="Roboto" charset="0"/>
                  <a:cs typeface="Roboto" charset="0"/>
                </a:rPr>
                <a:t> </a:t>
              </a:r>
              <a:r>
                <a:rPr lang="en-US" sz="1400" err="1">
                  <a:solidFill>
                    <a:schemeClr val="bg1">
                      <a:lumMod val="95000"/>
                    </a:schemeClr>
                  </a:solidFill>
                  <a:ea typeface="Roboto" charset="0"/>
                  <a:cs typeface="Saira Condensed" panose="020B0604020202020204" charset="0"/>
                </a:rPr>
                <a:t>thiệu</a:t>
              </a:r>
              <a:r>
                <a:rPr lang="en-US" sz="1400">
                  <a:solidFill>
                    <a:schemeClr val="bg1">
                      <a:lumMod val="95000"/>
                    </a:schemeClr>
                  </a:solidFill>
                  <a:ea typeface="Roboto" charset="0"/>
                  <a:cs typeface="Roboto" charset="0"/>
                </a:rPr>
                <a:t> </a:t>
              </a:r>
              <a:r>
                <a:rPr lang="en-US" sz="1400" err="1">
                  <a:solidFill>
                    <a:schemeClr val="bg1">
                      <a:lumMod val="95000"/>
                    </a:schemeClr>
                  </a:solidFill>
                  <a:ea typeface="Roboto" charset="0"/>
                  <a:cs typeface="Roboto" charset="0"/>
                </a:rPr>
                <a:t>tổng</a:t>
              </a:r>
              <a:r>
                <a:rPr lang="en-US" sz="1400">
                  <a:solidFill>
                    <a:schemeClr val="bg1">
                      <a:lumMod val="95000"/>
                    </a:schemeClr>
                  </a:solidFill>
                  <a:ea typeface="Roboto" charset="0"/>
                  <a:cs typeface="Roboto" charset="0"/>
                </a:rPr>
                <a:t> </a:t>
              </a:r>
              <a:r>
                <a:rPr lang="en-US" sz="1400" err="1">
                  <a:solidFill>
                    <a:schemeClr val="bg1">
                      <a:lumMod val="95000"/>
                    </a:schemeClr>
                  </a:solidFill>
                  <a:ea typeface="Roboto" charset="0"/>
                  <a:cs typeface="Roboto" charset="0"/>
                </a:rPr>
                <a:t>quan</a:t>
              </a:r>
              <a:endParaRPr lang="en-US" sz="1400">
                <a:solidFill>
                  <a:schemeClr val="bg1">
                    <a:lumMod val="95000"/>
                  </a:schemeClr>
                </a:solidFill>
                <a:ea typeface="Roboto" charset="0"/>
                <a:cs typeface="Roboto" charset="0"/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B3AC05CE-110E-46C8-9311-9212D99C771C}"/>
                </a:ext>
              </a:extLst>
            </p:cNvPr>
            <p:cNvGrpSpPr/>
            <p:nvPr/>
          </p:nvGrpSpPr>
          <p:grpSpPr>
            <a:xfrm>
              <a:off x="552837" y="370411"/>
              <a:ext cx="775784" cy="139809"/>
              <a:chOff x="552837" y="370411"/>
              <a:chExt cx="775784" cy="139809"/>
            </a:xfrm>
          </p:grpSpPr>
          <p:sp>
            <p:nvSpPr>
              <p:cNvPr id="76" name="Google Shape;1378;p25">
                <a:extLst>
                  <a:ext uri="{FF2B5EF4-FFF2-40B4-BE49-F238E27FC236}">
                    <a16:creationId xmlns:a16="http://schemas.microsoft.com/office/drawing/2014/main" id="{D0FC2276-93F8-490F-A26D-491B256A60C2}"/>
                  </a:ext>
                </a:extLst>
              </p:cNvPr>
              <p:cNvSpPr/>
              <p:nvPr/>
            </p:nvSpPr>
            <p:spPr>
              <a:xfrm>
                <a:off x="767845" y="371821"/>
                <a:ext cx="134228" cy="130630"/>
              </a:xfrm>
              <a:prstGeom prst="ellipse">
                <a:avLst/>
              </a:prstGeom>
              <a:noFill/>
              <a:ln w="12700">
                <a:solidFill>
                  <a:schemeClr val="bg1"/>
                </a:solidFill>
              </a:ln>
              <a:effectLst/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77" name="Google Shape;1378;p25">
                <a:extLst>
                  <a:ext uri="{FF2B5EF4-FFF2-40B4-BE49-F238E27FC236}">
                    <a16:creationId xmlns:a16="http://schemas.microsoft.com/office/drawing/2014/main" id="{245FBEE2-653E-465B-B7B4-5862EEF22A4C}"/>
                  </a:ext>
                </a:extLst>
              </p:cNvPr>
              <p:cNvSpPr/>
              <p:nvPr/>
            </p:nvSpPr>
            <p:spPr>
              <a:xfrm>
                <a:off x="978805" y="370411"/>
                <a:ext cx="134228" cy="130630"/>
              </a:xfrm>
              <a:prstGeom prst="ellipse">
                <a:avLst/>
              </a:prstGeom>
              <a:noFill/>
              <a:ln w="12700">
                <a:solidFill>
                  <a:schemeClr val="bg1"/>
                </a:solidFill>
              </a:ln>
              <a:effectLst/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79" name="Google Shape;1378;p25">
                <a:extLst>
                  <a:ext uri="{FF2B5EF4-FFF2-40B4-BE49-F238E27FC236}">
                    <a16:creationId xmlns:a16="http://schemas.microsoft.com/office/drawing/2014/main" id="{D3A363C8-4609-4667-AF03-DD3CA22D1437}"/>
                  </a:ext>
                </a:extLst>
              </p:cNvPr>
              <p:cNvSpPr/>
              <p:nvPr/>
            </p:nvSpPr>
            <p:spPr>
              <a:xfrm>
                <a:off x="552837" y="379590"/>
                <a:ext cx="134228" cy="13063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36" name="Google Shape;1378;p25">
                <a:extLst>
                  <a:ext uri="{FF2B5EF4-FFF2-40B4-BE49-F238E27FC236}">
                    <a16:creationId xmlns:a16="http://schemas.microsoft.com/office/drawing/2014/main" id="{16506D5B-8C6F-4B97-8568-BC0FBE6BBA3C}"/>
                  </a:ext>
                </a:extLst>
              </p:cNvPr>
              <p:cNvSpPr/>
              <p:nvPr/>
            </p:nvSpPr>
            <p:spPr>
              <a:xfrm>
                <a:off x="1194393" y="370411"/>
                <a:ext cx="134228" cy="130630"/>
              </a:xfrm>
              <a:prstGeom prst="ellipse">
                <a:avLst/>
              </a:prstGeom>
              <a:noFill/>
              <a:ln w="12700">
                <a:solidFill>
                  <a:schemeClr val="bg1"/>
                </a:solidFill>
              </a:ln>
              <a:effectLst/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</p:grp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02FE8C88-8CAA-49BB-B068-2D87870BAE86}"/>
              </a:ext>
            </a:extLst>
          </p:cNvPr>
          <p:cNvGrpSpPr/>
          <p:nvPr/>
        </p:nvGrpSpPr>
        <p:grpSpPr>
          <a:xfrm>
            <a:off x="2623494" y="-5362"/>
            <a:ext cx="3432272" cy="507978"/>
            <a:chOff x="2623494" y="-5362"/>
            <a:chExt cx="3432272" cy="507978"/>
          </a:xfrm>
        </p:grpSpPr>
        <p:sp>
          <p:nvSpPr>
            <p:cNvPr id="41" name="TextBox 9">
              <a:extLst>
                <a:ext uri="{FF2B5EF4-FFF2-40B4-BE49-F238E27FC236}">
                  <a16:creationId xmlns:a16="http://schemas.microsoft.com/office/drawing/2014/main" id="{EEB7FE38-5ED3-4113-914A-FFAF043ED0BD}"/>
                </a:ext>
              </a:extLst>
            </p:cNvPr>
            <p:cNvSpPr txBox="1"/>
            <p:nvPr/>
          </p:nvSpPr>
          <p:spPr>
            <a:xfrm>
              <a:off x="2623494" y="-5362"/>
              <a:ext cx="3432272" cy="3795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400" err="1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Điều</a:t>
              </a:r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 </a:t>
              </a:r>
              <a:r>
                <a:rPr lang="en-US" sz="1400" err="1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khiển</a:t>
              </a:r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 </a:t>
              </a:r>
              <a:r>
                <a:rPr lang="en-US" sz="1400" err="1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truy</a:t>
              </a:r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 </a:t>
              </a:r>
              <a:r>
                <a:rPr lang="en-US" sz="1400" err="1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cập</a:t>
              </a:r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 </a:t>
              </a:r>
              <a:r>
                <a:rPr lang="en-US" sz="1400" err="1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trên</a:t>
              </a:r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 </a:t>
              </a:r>
              <a:r>
                <a:rPr lang="en-US" sz="1400" err="1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dữ</a:t>
              </a:r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 </a:t>
              </a:r>
              <a:r>
                <a:rPr lang="en-US" sz="1400" err="1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liệu</a:t>
              </a:r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 </a:t>
              </a:r>
              <a:r>
                <a:rPr lang="en-US" sz="1400" err="1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mã</a:t>
              </a:r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 </a:t>
              </a:r>
              <a:r>
                <a:rPr lang="en-US" sz="1400" err="1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hóa</a:t>
              </a:r>
              <a:endParaRPr lang="en-US" sz="1400">
                <a:solidFill>
                  <a:schemeClr val="bg1">
                    <a:lumMod val="75000"/>
                  </a:schemeClr>
                </a:solidFill>
                <a:ea typeface="Roboto" charset="0"/>
                <a:cs typeface="Roboto" charset="0"/>
              </a:endParaRPr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E69AF2CB-5360-49C5-9D06-78AE08DAFB23}"/>
                </a:ext>
              </a:extLst>
            </p:cNvPr>
            <p:cNvGrpSpPr/>
            <p:nvPr/>
          </p:nvGrpSpPr>
          <p:grpSpPr>
            <a:xfrm>
              <a:off x="3412895" y="364052"/>
              <a:ext cx="1633013" cy="138564"/>
              <a:chOff x="2722410" y="364052"/>
              <a:chExt cx="1633013" cy="138564"/>
            </a:xfrm>
          </p:grpSpPr>
          <p:sp>
            <p:nvSpPr>
              <p:cNvPr id="43" name="Google Shape;1378;p25">
                <a:extLst>
                  <a:ext uri="{FF2B5EF4-FFF2-40B4-BE49-F238E27FC236}">
                    <a16:creationId xmlns:a16="http://schemas.microsoft.com/office/drawing/2014/main" id="{A0569727-D2AE-448C-B0B4-C0F14E1E6A60}"/>
                  </a:ext>
                </a:extLst>
              </p:cNvPr>
              <p:cNvSpPr/>
              <p:nvPr/>
            </p:nvSpPr>
            <p:spPr>
              <a:xfrm>
                <a:off x="2937418" y="371986"/>
                <a:ext cx="134228" cy="130630"/>
              </a:xfrm>
              <a:prstGeom prst="ellipse">
                <a:avLst/>
              </a:prstGeom>
              <a:noFill/>
              <a:ln w="12700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44" name="Google Shape;1378;p25">
                <a:extLst>
                  <a:ext uri="{FF2B5EF4-FFF2-40B4-BE49-F238E27FC236}">
                    <a16:creationId xmlns:a16="http://schemas.microsoft.com/office/drawing/2014/main" id="{12CEF7AB-1149-4603-AB9C-A10EF0842FCF}"/>
                  </a:ext>
                </a:extLst>
              </p:cNvPr>
              <p:cNvSpPr/>
              <p:nvPr/>
            </p:nvSpPr>
            <p:spPr>
              <a:xfrm>
                <a:off x="3152426" y="369140"/>
                <a:ext cx="134228" cy="130630"/>
              </a:xfrm>
              <a:prstGeom prst="ellipse">
                <a:avLst/>
              </a:prstGeom>
              <a:noFill/>
              <a:ln w="12700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45" name="Google Shape;1378;p25">
                <a:extLst>
                  <a:ext uri="{FF2B5EF4-FFF2-40B4-BE49-F238E27FC236}">
                    <a16:creationId xmlns:a16="http://schemas.microsoft.com/office/drawing/2014/main" id="{D86C343D-F6D5-4600-8EB6-AFE0BC6014C6}"/>
                  </a:ext>
                </a:extLst>
              </p:cNvPr>
              <p:cNvSpPr/>
              <p:nvPr/>
            </p:nvSpPr>
            <p:spPr>
              <a:xfrm>
                <a:off x="3364613" y="369140"/>
                <a:ext cx="134228" cy="130630"/>
              </a:xfrm>
              <a:prstGeom prst="ellipse">
                <a:avLst/>
              </a:prstGeom>
              <a:noFill/>
              <a:ln w="12700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46" name="Google Shape;1378;p25">
                <a:extLst>
                  <a:ext uri="{FF2B5EF4-FFF2-40B4-BE49-F238E27FC236}">
                    <a16:creationId xmlns:a16="http://schemas.microsoft.com/office/drawing/2014/main" id="{31792B8C-13D1-46F7-A6C3-F824B20BF137}"/>
                  </a:ext>
                </a:extLst>
              </p:cNvPr>
              <p:cNvSpPr/>
              <p:nvPr/>
            </p:nvSpPr>
            <p:spPr>
              <a:xfrm>
                <a:off x="2722410" y="369140"/>
                <a:ext cx="134228" cy="130630"/>
              </a:xfrm>
              <a:prstGeom prst="ellipse">
                <a:avLst/>
              </a:prstGeom>
              <a:noFill/>
              <a:ln w="12700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47" name="Google Shape;1378;p25">
                <a:extLst>
                  <a:ext uri="{FF2B5EF4-FFF2-40B4-BE49-F238E27FC236}">
                    <a16:creationId xmlns:a16="http://schemas.microsoft.com/office/drawing/2014/main" id="{4DBB4F33-000F-44D4-8F1F-2EA30BC885EF}"/>
                  </a:ext>
                </a:extLst>
              </p:cNvPr>
              <p:cNvSpPr/>
              <p:nvPr/>
            </p:nvSpPr>
            <p:spPr>
              <a:xfrm>
                <a:off x="3579621" y="369140"/>
                <a:ext cx="134228" cy="130630"/>
              </a:xfrm>
              <a:prstGeom prst="ellipse">
                <a:avLst/>
              </a:prstGeom>
              <a:noFill/>
              <a:ln w="12700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48" name="Google Shape;1378;p25">
                <a:extLst>
                  <a:ext uri="{FF2B5EF4-FFF2-40B4-BE49-F238E27FC236}">
                    <a16:creationId xmlns:a16="http://schemas.microsoft.com/office/drawing/2014/main" id="{29FD5E46-8E0E-45DD-8D5C-4CFF986C7F20}"/>
                  </a:ext>
                </a:extLst>
              </p:cNvPr>
              <p:cNvSpPr/>
              <p:nvPr/>
            </p:nvSpPr>
            <p:spPr>
              <a:xfrm>
                <a:off x="3794000" y="364052"/>
                <a:ext cx="134228" cy="130630"/>
              </a:xfrm>
              <a:prstGeom prst="ellipse">
                <a:avLst/>
              </a:prstGeom>
              <a:noFill/>
              <a:ln w="12700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49" name="Google Shape;1378;p25">
                <a:extLst>
                  <a:ext uri="{FF2B5EF4-FFF2-40B4-BE49-F238E27FC236}">
                    <a16:creationId xmlns:a16="http://schemas.microsoft.com/office/drawing/2014/main" id="{68421281-914D-4AA0-96B8-172BBC170945}"/>
                  </a:ext>
                </a:extLst>
              </p:cNvPr>
              <p:cNvSpPr/>
              <p:nvPr/>
            </p:nvSpPr>
            <p:spPr>
              <a:xfrm>
                <a:off x="4006187" y="364052"/>
                <a:ext cx="134228" cy="130630"/>
              </a:xfrm>
              <a:prstGeom prst="ellipse">
                <a:avLst/>
              </a:prstGeom>
              <a:noFill/>
              <a:ln w="12700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50" name="Google Shape;1378;p25">
                <a:extLst>
                  <a:ext uri="{FF2B5EF4-FFF2-40B4-BE49-F238E27FC236}">
                    <a16:creationId xmlns:a16="http://schemas.microsoft.com/office/drawing/2014/main" id="{000B0557-DE59-4EBA-B0A2-6A8EC88180A5}"/>
                  </a:ext>
                </a:extLst>
              </p:cNvPr>
              <p:cNvSpPr/>
              <p:nvPr/>
            </p:nvSpPr>
            <p:spPr>
              <a:xfrm>
                <a:off x="4221195" y="364052"/>
                <a:ext cx="134228" cy="130630"/>
              </a:xfrm>
              <a:prstGeom prst="ellipse">
                <a:avLst/>
              </a:prstGeom>
              <a:noFill/>
              <a:ln w="12700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</p:grp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85959522-B601-4FED-A8AC-922D3E2BD8ED}"/>
              </a:ext>
            </a:extLst>
          </p:cNvPr>
          <p:cNvGrpSpPr/>
          <p:nvPr/>
        </p:nvGrpSpPr>
        <p:grpSpPr>
          <a:xfrm>
            <a:off x="6665480" y="2823"/>
            <a:ext cx="2459470" cy="507243"/>
            <a:chOff x="6665480" y="2823"/>
            <a:chExt cx="2459470" cy="507243"/>
          </a:xfrm>
        </p:grpSpPr>
        <p:sp>
          <p:nvSpPr>
            <p:cNvPr id="37" name="TextBox 9">
              <a:extLst>
                <a:ext uri="{FF2B5EF4-FFF2-40B4-BE49-F238E27FC236}">
                  <a16:creationId xmlns:a16="http://schemas.microsoft.com/office/drawing/2014/main" id="{C38C8680-A21A-455F-BDBA-2302B7B68469}"/>
                </a:ext>
              </a:extLst>
            </p:cNvPr>
            <p:cNvSpPr txBox="1"/>
            <p:nvPr/>
          </p:nvSpPr>
          <p:spPr>
            <a:xfrm>
              <a:off x="6665480" y="2823"/>
              <a:ext cx="2459470" cy="3795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Thao </a:t>
              </a:r>
              <a:r>
                <a:rPr lang="en-US" sz="1400" err="1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tác</a:t>
              </a:r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 </a:t>
              </a:r>
              <a:r>
                <a:rPr lang="en-US" sz="1400" err="1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trên</a:t>
              </a:r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 </a:t>
              </a:r>
              <a:r>
                <a:rPr lang="en-US" sz="1400" err="1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dữ</a:t>
              </a:r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 </a:t>
              </a:r>
              <a:r>
                <a:rPr lang="en-US" sz="1400" err="1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liệu</a:t>
              </a:r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 </a:t>
              </a:r>
              <a:r>
                <a:rPr lang="en-US" sz="1400" err="1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mã</a:t>
              </a:r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 </a:t>
              </a:r>
              <a:r>
                <a:rPr lang="en-US" sz="1400" err="1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hóa</a:t>
              </a:r>
              <a:endParaRPr lang="en-US" sz="1400">
                <a:solidFill>
                  <a:schemeClr val="bg1">
                    <a:lumMod val="75000"/>
                  </a:schemeClr>
                </a:solidFill>
                <a:ea typeface="Roboto" charset="0"/>
                <a:cs typeface="Roboto" charset="0"/>
              </a:endParaRP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1353A507-4455-462A-B1FD-8F4744BD80E2}"/>
                </a:ext>
              </a:extLst>
            </p:cNvPr>
            <p:cNvGrpSpPr/>
            <p:nvPr/>
          </p:nvGrpSpPr>
          <p:grpSpPr>
            <a:xfrm>
              <a:off x="7397415" y="370411"/>
              <a:ext cx="1046337" cy="139655"/>
              <a:chOff x="6786829" y="379590"/>
              <a:chExt cx="1046337" cy="139655"/>
            </a:xfrm>
          </p:grpSpPr>
          <p:sp>
            <p:nvSpPr>
              <p:cNvPr id="39" name="Google Shape;1378;p25">
                <a:extLst>
                  <a:ext uri="{FF2B5EF4-FFF2-40B4-BE49-F238E27FC236}">
                    <a16:creationId xmlns:a16="http://schemas.microsoft.com/office/drawing/2014/main" id="{5575F94D-1028-469D-8E72-FB9B1B602620}"/>
                  </a:ext>
                </a:extLst>
              </p:cNvPr>
              <p:cNvSpPr/>
              <p:nvPr/>
            </p:nvSpPr>
            <p:spPr>
              <a:xfrm>
                <a:off x="7011095" y="379590"/>
                <a:ext cx="134228" cy="130630"/>
              </a:xfrm>
              <a:prstGeom prst="ellipse">
                <a:avLst/>
              </a:prstGeom>
              <a:solidFill>
                <a:schemeClr val="accent2">
                  <a:lumMod val="50000"/>
                </a:schemeClr>
              </a:solidFill>
              <a:ln w="12700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40" name="Google Shape;1378;p25">
                <a:extLst>
                  <a:ext uri="{FF2B5EF4-FFF2-40B4-BE49-F238E27FC236}">
                    <a16:creationId xmlns:a16="http://schemas.microsoft.com/office/drawing/2014/main" id="{8B0E925B-394A-4F46-AA3B-C0513D234C8D}"/>
                  </a:ext>
                </a:extLst>
              </p:cNvPr>
              <p:cNvSpPr/>
              <p:nvPr/>
            </p:nvSpPr>
            <p:spPr>
              <a:xfrm>
                <a:off x="6786829" y="379590"/>
                <a:ext cx="134228" cy="130630"/>
              </a:xfrm>
              <a:prstGeom prst="ellipse">
                <a:avLst/>
              </a:prstGeom>
              <a:solidFill>
                <a:schemeClr val="accent2">
                  <a:lumMod val="50000"/>
                </a:schemeClr>
              </a:solidFill>
              <a:ln w="12700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51" name="Google Shape;1378;p25">
                <a:extLst>
                  <a:ext uri="{FF2B5EF4-FFF2-40B4-BE49-F238E27FC236}">
                    <a16:creationId xmlns:a16="http://schemas.microsoft.com/office/drawing/2014/main" id="{BF2E4554-5E38-40A3-AE1F-8C6DAEC94434}"/>
                  </a:ext>
                </a:extLst>
              </p:cNvPr>
              <p:cNvSpPr/>
              <p:nvPr/>
            </p:nvSpPr>
            <p:spPr>
              <a:xfrm>
                <a:off x="7241577" y="379705"/>
                <a:ext cx="134228" cy="130630"/>
              </a:xfrm>
              <a:prstGeom prst="ellipse">
                <a:avLst/>
              </a:prstGeom>
              <a:solidFill>
                <a:schemeClr val="accent2">
                  <a:lumMod val="50000"/>
                </a:schemeClr>
              </a:solidFill>
              <a:ln w="12700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52" name="Google Shape;1378;p25">
                <a:extLst>
                  <a:ext uri="{FF2B5EF4-FFF2-40B4-BE49-F238E27FC236}">
                    <a16:creationId xmlns:a16="http://schemas.microsoft.com/office/drawing/2014/main" id="{7244801E-94CE-4ED1-90E2-6EFB6634D694}"/>
                  </a:ext>
                </a:extLst>
              </p:cNvPr>
              <p:cNvSpPr/>
              <p:nvPr/>
            </p:nvSpPr>
            <p:spPr>
              <a:xfrm>
                <a:off x="7472936" y="379590"/>
                <a:ext cx="134228" cy="130630"/>
              </a:xfrm>
              <a:prstGeom prst="ellipse">
                <a:avLst/>
              </a:prstGeom>
              <a:solidFill>
                <a:schemeClr val="accent2">
                  <a:lumMod val="50000"/>
                </a:schemeClr>
              </a:solidFill>
              <a:ln w="12700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53" name="Google Shape;1378;p25">
                <a:extLst>
                  <a:ext uri="{FF2B5EF4-FFF2-40B4-BE49-F238E27FC236}">
                    <a16:creationId xmlns:a16="http://schemas.microsoft.com/office/drawing/2014/main" id="{4E9FF25A-EDE6-4975-B2AF-235BC0D9225C}"/>
                  </a:ext>
                </a:extLst>
              </p:cNvPr>
              <p:cNvSpPr/>
              <p:nvPr/>
            </p:nvSpPr>
            <p:spPr>
              <a:xfrm>
                <a:off x="7698938" y="388615"/>
                <a:ext cx="134228" cy="130630"/>
              </a:xfrm>
              <a:prstGeom prst="ellipse">
                <a:avLst/>
              </a:prstGeom>
              <a:noFill/>
              <a:ln w="12700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C886491B-B6CB-41C3-B58D-2F8B32DAEBB5}"/>
              </a:ext>
            </a:extLst>
          </p:cNvPr>
          <p:cNvGrpSpPr/>
          <p:nvPr/>
        </p:nvGrpSpPr>
        <p:grpSpPr>
          <a:xfrm>
            <a:off x="9785401" y="-4531"/>
            <a:ext cx="2626839" cy="513887"/>
            <a:chOff x="9785401" y="-4531"/>
            <a:chExt cx="2626839" cy="513887"/>
          </a:xfrm>
        </p:grpSpPr>
        <p:sp>
          <p:nvSpPr>
            <p:cNvPr id="55" name="TextBox 9">
              <a:extLst>
                <a:ext uri="{FF2B5EF4-FFF2-40B4-BE49-F238E27FC236}">
                  <a16:creationId xmlns:a16="http://schemas.microsoft.com/office/drawing/2014/main" id="{5B6984C9-B6B6-44E0-8AA9-17DF94FDA9C4}"/>
                </a:ext>
              </a:extLst>
            </p:cNvPr>
            <p:cNvSpPr txBox="1"/>
            <p:nvPr/>
          </p:nvSpPr>
          <p:spPr>
            <a:xfrm>
              <a:off x="9785401" y="-4531"/>
              <a:ext cx="2626839" cy="3795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400" err="1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Kết</a:t>
              </a:r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 </a:t>
              </a:r>
              <a:r>
                <a:rPr lang="en-US" sz="1400" err="1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quả</a:t>
              </a:r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 </a:t>
              </a:r>
              <a:r>
                <a:rPr lang="en-US" sz="1400" err="1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và</a:t>
              </a:r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 </a:t>
              </a:r>
              <a:r>
                <a:rPr lang="en-US" sz="1400" err="1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hướng</a:t>
              </a:r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 </a:t>
              </a:r>
              <a:r>
                <a:rPr lang="en-US" sz="1400" err="1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phát</a:t>
              </a:r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 </a:t>
              </a:r>
              <a:r>
                <a:rPr lang="en-US" sz="1400" err="1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triển</a:t>
              </a:r>
              <a:endParaRPr lang="en-US" sz="1400">
                <a:solidFill>
                  <a:schemeClr val="bg1">
                    <a:lumMod val="75000"/>
                  </a:schemeClr>
                </a:solidFill>
                <a:ea typeface="Roboto" charset="0"/>
                <a:cs typeface="Roboto" charset="0"/>
              </a:endParaRPr>
            </a:p>
          </p:txBody>
        </p: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9F0312F1-3E19-4AE7-9D0C-E806AF06CCB7}"/>
                </a:ext>
              </a:extLst>
            </p:cNvPr>
            <p:cNvGrpSpPr/>
            <p:nvPr/>
          </p:nvGrpSpPr>
          <p:grpSpPr>
            <a:xfrm>
              <a:off x="10970258" y="370812"/>
              <a:ext cx="332729" cy="138544"/>
              <a:chOff x="10970258" y="370812"/>
              <a:chExt cx="332729" cy="138544"/>
            </a:xfrm>
          </p:grpSpPr>
          <p:sp>
            <p:nvSpPr>
              <p:cNvPr id="57" name="Google Shape;1378;p25">
                <a:extLst>
                  <a:ext uri="{FF2B5EF4-FFF2-40B4-BE49-F238E27FC236}">
                    <a16:creationId xmlns:a16="http://schemas.microsoft.com/office/drawing/2014/main" id="{70CC8561-F786-4435-B5CB-A68C493BD8E3}"/>
                  </a:ext>
                </a:extLst>
              </p:cNvPr>
              <p:cNvSpPr/>
              <p:nvPr/>
            </p:nvSpPr>
            <p:spPr>
              <a:xfrm>
                <a:off x="10970258" y="370812"/>
                <a:ext cx="134228" cy="130630"/>
              </a:xfrm>
              <a:prstGeom prst="ellipse">
                <a:avLst/>
              </a:prstGeom>
              <a:noFill/>
              <a:ln w="12700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58" name="Google Shape;1378;p25">
                <a:extLst>
                  <a:ext uri="{FF2B5EF4-FFF2-40B4-BE49-F238E27FC236}">
                    <a16:creationId xmlns:a16="http://schemas.microsoft.com/office/drawing/2014/main" id="{F1A8F605-0911-43C7-8294-A543825A5DA5}"/>
                  </a:ext>
                </a:extLst>
              </p:cNvPr>
              <p:cNvSpPr/>
              <p:nvPr/>
            </p:nvSpPr>
            <p:spPr>
              <a:xfrm>
                <a:off x="11168759" y="378726"/>
                <a:ext cx="134228" cy="130630"/>
              </a:xfrm>
              <a:prstGeom prst="ellipse">
                <a:avLst/>
              </a:prstGeom>
              <a:solidFill>
                <a:schemeClr val="accent2">
                  <a:lumMod val="50000"/>
                </a:schemeClr>
              </a:solidFill>
              <a:ln w="12700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075958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Hình chữ nhật 22">
            <a:extLst>
              <a:ext uri="{FF2B5EF4-FFF2-40B4-BE49-F238E27FC236}">
                <a16:creationId xmlns:a16="http://schemas.microsoft.com/office/drawing/2014/main" id="{55F0A0D4-5E41-4417-8469-976B424EBDF6}"/>
              </a:ext>
            </a:extLst>
          </p:cNvPr>
          <p:cNvSpPr/>
          <p:nvPr/>
        </p:nvSpPr>
        <p:spPr>
          <a:xfrm>
            <a:off x="0" y="-1"/>
            <a:ext cx="12192000" cy="638175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75000"/>
              </a:schemeClr>
            </a:solidFill>
          </a:ln>
          <a:effectLst>
            <a:softEdge rad="3175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Hình chữ nhật 15">
            <a:extLst>
              <a:ext uri="{FF2B5EF4-FFF2-40B4-BE49-F238E27FC236}">
                <a16:creationId xmlns:a16="http://schemas.microsoft.com/office/drawing/2014/main" id="{4868985F-2EE5-451F-9246-B16ECCE8DAC7}"/>
              </a:ext>
            </a:extLst>
          </p:cNvPr>
          <p:cNvSpPr/>
          <p:nvPr/>
        </p:nvSpPr>
        <p:spPr>
          <a:xfrm>
            <a:off x="0" y="566198"/>
            <a:ext cx="12192000" cy="63817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  <a:effectLst>
            <a:softEdge rad="3175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8">
            <a:extLst>
              <a:ext uri="{FF2B5EF4-FFF2-40B4-BE49-F238E27FC236}">
                <a16:creationId xmlns:a16="http://schemas.microsoft.com/office/drawing/2014/main" id="{A34525A7-7D6D-4499-84BD-6BF621FE6C9D}"/>
              </a:ext>
            </a:extLst>
          </p:cNvPr>
          <p:cNvSpPr txBox="1"/>
          <p:nvPr/>
        </p:nvSpPr>
        <p:spPr>
          <a:xfrm>
            <a:off x="314994" y="1167638"/>
            <a:ext cx="6367694" cy="279954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000" spc="3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Lato light" panose="020F0502020204030203" pitchFamily="34" charset="0"/>
                <a:cs typeface="Arial" panose="020B0604020202020204" pitchFamily="34" charset="0"/>
              </a:rPr>
              <a:t>	</a:t>
            </a:r>
            <a:r>
              <a:rPr lang="en-US" sz="2000" spc="300" err="1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Ưu</a:t>
            </a:r>
            <a:r>
              <a:rPr lang="en-US" sz="2000" spc="3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spc="300" err="1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điểm</a:t>
            </a:r>
            <a:r>
              <a:rPr lang="en-US" sz="2000" spc="3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</a:t>
            </a:r>
          </a:p>
          <a:p>
            <a:pPr marL="342900" indent="-342900" algn="just">
              <a:lnSpc>
                <a:spcPct val="150000"/>
              </a:lnSpc>
              <a:buFontTx/>
              <a:buChar char="-"/>
            </a:pPr>
            <a:r>
              <a:rPr lang="en-US" sz="2000" spc="3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Khả </a:t>
            </a:r>
            <a:r>
              <a:rPr lang="en-US" sz="2000" spc="300" err="1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năng</a:t>
            </a:r>
            <a:r>
              <a:rPr lang="en-US" sz="2000" spc="3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spc="300" err="1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truy</a:t>
            </a:r>
            <a:r>
              <a:rPr lang="en-US" sz="2000" spc="3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spc="300" err="1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cập</a:t>
            </a:r>
            <a:r>
              <a:rPr lang="en-US" sz="2000" spc="3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spc="300" err="1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linh</a:t>
            </a:r>
            <a:r>
              <a:rPr lang="en-US" sz="2000" spc="3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spc="300" err="1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hoạt</a:t>
            </a:r>
            <a:endParaRPr lang="en-US" sz="2000" spc="300">
              <a:solidFill>
                <a:schemeClr val="tx1">
                  <a:lumMod val="75000"/>
                  <a:lumOff val="2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indent="-342900" algn="just">
              <a:lnSpc>
                <a:spcPct val="150000"/>
              </a:lnSpc>
              <a:buFontTx/>
              <a:buChar char="-"/>
            </a:pPr>
            <a:r>
              <a:rPr lang="en-ID" sz="2000" spc="3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Khả </a:t>
            </a:r>
            <a:r>
              <a:rPr lang="en-ID" sz="2000" spc="300" err="1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năng</a:t>
            </a:r>
            <a:r>
              <a:rPr lang="en-ID" sz="2000" spc="3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ID" sz="2000" spc="300" err="1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lưu</a:t>
            </a:r>
            <a:r>
              <a:rPr lang="en-ID" sz="2000" spc="3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ID" sz="2000" spc="300" err="1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trữ</a:t>
            </a:r>
            <a:r>
              <a:rPr lang="en-ID" sz="2000" spc="3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ID" sz="2000" spc="300" err="1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lâu</a:t>
            </a:r>
            <a:r>
              <a:rPr lang="en-ID" sz="2000" spc="3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ID" sz="2000" spc="300" err="1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dài</a:t>
            </a:r>
            <a:r>
              <a:rPr lang="en-ID" sz="2000" spc="3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ID" sz="2000" spc="300" err="1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khôi</a:t>
            </a:r>
            <a:r>
              <a:rPr lang="en-ID" sz="2000" spc="3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ID" sz="2000" spc="300" err="1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phục</a:t>
            </a:r>
            <a:r>
              <a:rPr lang="en-ID" sz="2000" spc="3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ID" sz="2000" spc="300" err="1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sau</a:t>
            </a:r>
            <a:r>
              <a:rPr lang="en-ID" sz="2000" spc="3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ID" sz="2000" spc="300" err="1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sự</a:t>
            </a:r>
            <a:r>
              <a:rPr lang="en-ID" sz="2000" spc="3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ID" sz="2000" spc="300" err="1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cố</a:t>
            </a:r>
            <a:r>
              <a:rPr lang="en-ID" sz="2000" spc="3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ID" sz="2000" spc="300" err="1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thảm</a:t>
            </a:r>
            <a:r>
              <a:rPr lang="en-ID" sz="2000" spc="3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ID" sz="2000" spc="300" err="1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họa</a:t>
            </a:r>
            <a:endParaRPr lang="en-US" sz="2000" spc="300">
              <a:solidFill>
                <a:schemeClr val="tx1">
                  <a:lumMod val="75000"/>
                  <a:lumOff val="2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indent="-342900" algn="just">
              <a:lnSpc>
                <a:spcPct val="150000"/>
              </a:lnSpc>
              <a:buFontTx/>
              <a:buChar char="-"/>
            </a:pPr>
            <a:r>
              <a:rPr lang="en-ID" sz="2000" spc="300" err="1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Tiết</a:t>
            </a:r>
            <a:r>
              <a:rPr lang="en-ID" sz="2000" spc="3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ID" sz="2000" spc="300" err="1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kiệm</a:t>
            </a:r>
            <a:r>
              <a:rPr lang="en-ID" sz="2000" spc="3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chi </a:t>
            </a:r>
            <a:r>
              <a:rPr lang="en-ID" sz="2000" spc="300" err="1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phí</a:t>
            </a:r>
            <a:endParaRPr lang="en-ID" sz="2000" spc="300">
              <a:solidFill>
                <a:schemeClr val="tx1">
                  <a:lumMod val="75000"/>
                  <a:lumOff val="2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indent="-342900" algn="just">
              <a:lnSpc>
                <a:spcPct val="150000"/>
              </a:lnSpc>
              <a:buFontTx/>
              <a:buChar char="-"/>
            </a:pPr>
            <a:r>
              <a:rPr lang="en-ID" sz="2000" spc="300" err="1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Cung</a:t>
            </a:r>
            <a:r>
              <a:rPr lang="en-ID" sz="2000" spc="3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ID" sz="2000" spc="300" err="1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cấp</a:t>
            </a:r>
            <a:r>
              <a:rPr lang="en-ID" sz="2000" spc="3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ID" sz="2000" spc="300" err="1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khả</a:t>
            </a:r>
            <a:r>
              <a:rPr lang="en-ID" sz="2000" spc="3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ID" sz="2000" spc="300" err="1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năng</a:t>
            </a:r>
            <a:r>
              <a:rPr lang="en-ID" sz="2000" spc="3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ID" sz="2000" spc="300" err="1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mở</a:t>
            </a:r>
            <a:r>
              <a:rPr lang="en-ID" sz="2000" spc="3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rộng</a:t>
            </a:r>
          </a:p>
        </p:txBody>
      </p:sp>
      <p:sp>
        <p:nvSpPr>
          <p:cNvPr id="23" name="TextBox 8">
            <a:extLst>
              <a:ext uri="{FF2B5EF4-FFF2-40B4-BE49-F238E27FC236}">
                <a16:creationId xmlns:a16="http://schemas.microsoft.com/office/drawing/2014/main" id="{6AF9F071-639E-4881-9648-6EBCE11CB215}"/>
              </a:ext>
            </a:extLst>
          </p:cNvPr>
          <p:cNvSpPr txBox="1"/>
          <p:nvPr/>
        </p:nvSpPr>
        <p:spPr>
          <a:xfrm>
            <a:off x="233144" y="4075438"/>
            <a:ext cx="6367694" cy="233788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000" spc="3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Lato light" panose="020F0502020204030203" pitchFamily="34" charset="0"/>
                <a:cs typeface="Arial" panose="020B0604020202020204" pitchFamily="34" charset="0"/>
              </a:rPr>
              <a:t>	</a:t>
            </a:r>
            <a:r>
              <a:rPr lang="en-US" sz="2000" spc="300" err="1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Nhược</a:t>
            </a:r>
            <a:r>
              <a:rPr lang="en-US" sz="2000" spc="3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spc="300" err="1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điểm</a:t>
            </a:r>
            <a:r>
              <a:rPr lang="en-US" sz="2000" spc="3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</a:t>
            </a:r>
          </a:p>
          <a:p>
            <a:pPr marL="342900" indent="-342900" algn="just">
              <a:lnSpc>
                <a:spcPct val="150000"/>
              </a:lnSpc>
              <a:buFontTx/>
              <a:buChar char="-"/>
            </a:pPr>
            <a:r>
              <a:rPr lang="vi-VN" sz="2000" spc="300" err="1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Bảo</a:t>
            </a:r>
            <a:r>
              <a:rPr lang="vi-VN" sz="2000" spc="3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000" spc="300" err="1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mật</a:t>
            </a:r>
            <a:r>
              <a:rPr lang="vi-VN" sz="2000" spc="3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000" spc="300" err="1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và</a:t>
            </a:r>
            <a:r>
              <a:rPr lang="vi-VN" sz="2000" spc="3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000" spc="300" err="1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quyền</a:t>
            </a:r>
            <a:r>
              <a:rPr lang="vi-VN" sz="2000" spc="3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riêng tư</a:t>
            </a:r>
            <a:endParaRPr lang="en-ID" sz="2000" spc="300">
              <a:solidFill>
                <a:schemeClr val="tx1">
                  <a:lumMod val="75000"/>
                  <a:lumOff val="2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indent="-342900" algn="just">
              <a:lnSpc>
                <a:spcPct val="150000"/>
              </a:lnSpc>
              <a:buFontTx/>
              <a:buChar char="-"/>
            </a:pPr>
            <a:r>
              <a:rPr lang="en-US" sz="2000" spc="300" err="1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Quản</a:t>
            </a:r>
            <a:r>
              <a:rPr lang="en-US" sz="2000" spc="3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spc="300" err="1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lí</a:t>
            </a:r>
            <a:r>
              <a:rPr lang="en-US" sz="2000" spc="3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kiểm soát truy cập phức </a:t>
            </a:r>
            <a:r>
              <a:rPr lang="en-US" sz="2000" spc="300" err="1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tạp</a:t>
            </a:r>
            <a:endParaRPr lang="en-US" sz="2000" spc="300">
              <a:solidFill>
                <a:schemeClr val="tx1">
                  <a:lumMod val="75000"/>
                  <a:lumOff val="2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indent="-342900" algn="just">
              <a:lnSpc>
                <a:spcPct val="150000"/>
              </a:lnSpc>
              <a:buFontTx/>
              <a:buChar char="-"/>
            </a:pPr>
            <a:r>
              <a:rPr lang="en-ID" sz="2000" spc="300" err="1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Khả</a:t>
            </a:r>
            <a:r>
              <a:rPr lang="en-ID" sz="2000" spc="3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ID" sz="2000" spc="300" err="1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năng</a:t>
            </a:r>
            <a:r>
              <a:rPr lang="en-ID" sz="2000" spc="3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ID" sz="2000" spc="300" err="1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bị</a:t>
            </a:r>
            <a:r>
              <a:rPr lang="en-ID" sz="2000" spc="3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ID" sz="2000" spc="300" err="1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tấn</a:t>
            </a:r>
            <a:r>
              <a:rPr lang="en-ID" sz="2000" spc="3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ID" sz="2000" spc="300" err="1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công</a:t>
            </a:r>
            <a:r>
              <a:rPr lang="en-ID" sz="2000" spc="3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ID" sz="2000" spc="300" err="1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từ</a:t>
            </a:r>
            <a:r>
              <a:rPr lang="en-ID" sz="2000" spc="3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ID" sz="2000" spc="300" err="1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bên</a:t>
            </a:r>
            <a:r>
              <a:rPr lang="en-ID" sz="2000" spc="3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ID" sz="2000" spc="300" err="1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ngoài</a:t>
            </a:r>
            <a:endParaRPr lang="en-ID" sz="2000" spc="300">
              <a:solidFill>
                <a:schemeClr val="tx1">
                  <a:lumMod val="75000"/>
                  <a:lumOff val="2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indent="-342900" algn="just">
              <a:lnSpc>
                <a:spcPct val="150000"/>
              </a:lnSpc>
              <a:buFontTx/>
              <a:buChar char="-"/>
            </a:pPr>
            <a:r>
              <a:rPr lang="en-ID" sz="2000" spc="300" err="1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Phụ</a:t>
            </a:r>
            <a:r>
              <a:rPr lang="en-ID" sz="2000" spc="3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ID" sz="2000" spc="300" err="1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thuộc</a:t>
            </a:r>
            <a:r>
              <a:rPr lang="en-ID" sz="2000" spc="3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ID" sz="2000" spc="300" err="1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vào</a:t>
            </a:r>
            <a:r>
              <a:rPr lang="en-ID" sz="2000" spc="3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internet </a:t>
            </a:r>
            <a:r>
              <a:rPr lang="en-ID" sz="2000" spc="300" err="1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và</a:t>
            </a:r>
            <a:r>
              <a:rPr lang="en-ID" sz="2000" spc="3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ID" sz="2000" spc="300" err="1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băng</a:t>
            </a:r>
            <a:r>
              <a:rPr lang="en-ID" sz="2000" spc="3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thông</a:t>
            </a:r>
          </a:p>
        </p:txBody>
      </p:sp>
      <p:pic>
        <p:nvPicPr>
          <p:cNvPr id="2056" name="Picture 8" descr="Top 11 Advantages of Cloud Computing in 2020 - CloudKatha">
            <a:extLst>
              <a:ext uri="{FF2B5EF4-FFF2-40B4-BE49-F238E27FC236}">
                <a16:creationId xmlns:a16="http://schemas.microsoft.com/office/drawing/2014/main" id="{32BA6B85-6A42-4B79-A813-D934201DC4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7774" y="1167638"/>
            <a:ext cx="5124226" cy="2882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Disadvantages of Cloud Computing | Know How To Avoid Them?">
            <a:extLst>
              <a:ext uri="{FF2B5EF4-FFF2-40B4-BE49-F238E27FC236}">
                <a16:creationId xmlns:a16="http://schemas.microsoft.com/office/drawing/2014/main" id="{42A44497-152B-4665-97F6-BB9171C100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7812" y="4008258"/>
            <a:ext cx="4885272" cy="2849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9">
            <a:extLst>
              <a:ext uri="{FF2B5EF4-FFF2-40B4-BE49-F238E27FC236}">
                <a16:creationId xmlns:a16="http://schemas.microsoft.com/office/drawing/2014/main" id="{813F4183-B0A2-4948-8C29-37781AE71A9F}"/>
              </a:ext>
            </a:extLst>
          </p:cNvPr>
          <p:cNvSpPr txBox="1"/>
          <p:nvPr/>
        </p:nvSpPr>
        <p:spPr>
          <a:xfrm>
            <a:off x="0" y="500043"/>
            <a:ext cx="57651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>
                <a:solidFill>
                  <a:schemeClr val="accent2">
                    <a:lumMod val="50000"/>
                  </a:schemeClr>
                </a:solidFill>
                <a:ea typeface="Roboto" charset="0"/>
                <a:cs typeface="Roboto" charset="0"/>
              </a:rPr>
              <a:t>2. Lý do chọn đề tài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F7929DF-7C0C-4282-84FE-F667EDFD6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C6220-5288-4181-BC71-CF33DA912F5D}" type="slidenum">
              <a:rPr lang="en-ID" smtClean="0"/>
              <a:t>5</a:t>
            </a:fld>
            <a:endParaRPr lang="en-ID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E5879DE5-7107-4839-8020-1C92636AC8FC}"/>
              </a:ext>
            </a:extLst>
          </p:cNvPr>
          <p:cNvGrpSpPr/>
          <p:nvPr/>
        </p:nvGrpSpPr>
        <p:grpSpPr>
          <a:xfrm>
            <a:off x="0" y="-1"/>
            <a:ext cx="1787869" cy="510221"/>
            <a:chOff x="0" y="-1"/>
            <a:chExt cx="1787869" cy="510221"/>
          </a:xfrm>
        </p:grpSpPr>
        <p:sp>
          <p:nvSpPr>
            <p:cNvPr id="48" name="TextBox 9">
              <a:extLst>
                <a:ext uri="{FF2B5EF4-FFF2-40B4-BE49-F238E27FC236}">
                  <a16:creationId xmlns:a16="http://schemas.microsoft.com/office/drawing/2014/main" id="{27BEAF11-CA58-447F-B254-108BCCEC5858}"/>
                </a:ext>
              </a:extLst>
            </p:cNvPr>
            <p:cNvSpPr txBox="1"/>
            <p:nvPr/>
          </p:nvSpPr>
          <p:spPr>
            <a:xfrm>
              <a:off x="0" y="-1"/>
              <a:ext cx="1787869" cy="3795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400" err="1">
                  <a:solidFill>
                    <a:schemeClr val="bg1">
                      <a:lumMod val="95000"/>
                    </a:schemeClr>
                  </a:solidFill>
                  <a:ea typeface="Roboto" charset="0"/>
                  <a:cs typeface="Roboto" charset="0"/>
                </a:rPr>
                <a:t>Giới</a:t>
              </a:r>
              <a:r>
                <a:rPr lang="en-US" sz="1400">
                  <a:solidFill>
                    <a:schemeClr val="bg1">
                      <a:lumMod val="95000"/>
                    </a:schemeClr>
                  </a:solidFill>
                  <a:ea typeface="Roboto" charset="0"/>
                  <a:cs typeface="Roboto" charset="0"/>
                </a:rPr>
                <a:t> </a:t>
              </a:r>
              <a:r>
                <a:rPr lang="en-US" sz="1400" err="1">
                  <a:solidFill>
                    <a:schemeClr val="bg1">
                      <a:lumMod val="95000"/>
                    </a:schemeClr>
                  </a:solidFill>
                  <a:ea typeface="Roboto" charset="0"/>
                  <a:cs typeface="Saira Condensed" panose="020B0604020202020204" charset="0"/>
                </a:rPr>
                <a:t>thiệu</a:t>
              </a:r>
              <a:r>
                <a:rPr lang="en-US" sz="1400">
                  <a:solidFill>
                    <a:schemeClr val="bg1">
                      <a:lumMod val="95000"/>
                    </a:schemeClr>
                  </a:solidFill>
                  <a:ea typeface="Roboto" charset="0"/>
                  <a:cs typeface="Roboto" charset="0"/>
                </a:rPr>
                <a:t> </a:t>
              </a:r>
              <a:r>
                <a:rPr lang="en-US" sz="1400" err="1">
                  <a:solidFill>
                    <a:schemeClr val="bg1">
                      <a:lumMod val="95000"/>
                    </a:schemeClr>
                  </a:solidFill>
                  <a:ea typeface="Roboto" charset="0"/>
                  <a:cs typeface="Roboto" charset="0"/>
                </a:rPr>
                <a:t>tổng</a:t>
              </a:r>
              <a:r>
                <a:rPr lang="en-US" sz="1400">
                  <a:solidFill>
                    <a:schemeClr val="bg1">
                      <a:lumMod val="95000"/>
                    </a:schemeClr>
                  </a:solidFill>
                  <a:ea typeface="Roboto" charset="0"/>
                  <a:cs typeface="Roboto" charset="0"/>
                </a:rPr>
                <a:t> </a:t>
              </a:r>
              <a:r>
                <a:rPr lang="en-US" sz="1400" err="1">
                  <a:solidFill>
                    <a:schemeClr val="bg1">
                      <a:lumMod val="95000"/>
                    </a:schemeClr>
                  </a:solidFill>
                  <a:ea typeface="Roboto" charset="0"/>
                  <a:cs typeface="Roboto" charset="0"/>
                </a:rPr>
                <a:t>quan</a:t>
              </a:r>
              <a:endParaRPr lang="en-US" sz="1400">
                <a:solidFill>
                  <a:schemeClr val="bg1">
                    <a:lumMod val="95000"/>
                  </a:schemeClr>
                </a:solidFill>
                <a:ea typeface="Roboto" charset="0"/>
                <a:cs typeface="Roboto" charset="0"/>
              </a:endParaRPr>
            </a:p>
          </p:txBody>
        </p: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F52247E4-132B-45BC-88F6-03F9A571ACE6}"/>
                </a:ext>
              </a:extLst>
            </p:cNvPr>
            <p:cNvGrpSpPr/>
            <p:nvPr/>
          </p:nvGrpSpPr>
          <p:grpSpPr>
            <a:xfrm>
              <a:off x="552837" y="370411"/>
              <a:ext cx="775784" cy="139809"/>
              <a:chOff x="552837" y="370411"/>
              <a:chExt cx="775784" cy="139809"/>
            </a:xfrm>
          </p:grpSpPr>
          <p:sp>
            <p:nvSpPr>
              <p:cNvPr id="50" name="Google Shape;1378;p25">
                <a:extLst>
                  <a:ext uri="{FF2B5EF4-FFF2-40B4-BE49-F238E27FC236}">
                    <a16:creationId xmlns:a16="http://schemas.microsoft.com/office/drawing/2014/main" id="{202AF49E-B77D-4C94-83FA-3F06452AA5E1}"/>
                  </a:ext>
                </a:extLst>
              </p:cNvPr>
              <p:cNvSpPr/>
              <p:nvPr/>
            </p:nvSpPr>
            <p:spPr>
              <a:xfrm>
                <a:off x="767845" y="371821"/>
                <a:ext cx="134228" cy="13063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51" name="Google Shape;1378;p25">
                <a:extLst>
                  <a:ext uri="{FF2B5EF4-FFF2-40B4-BE49-F238E27FC236}">
                    <a16:creationId xmlns:a16="http://schemas.microsoft.com/office/drawing/2014/main" id="{0E38A77A-C412-4006-93B1-DFAD063847B7}"/>
                  </a:ext>
                </a:extLst>
              </p:cNvPr>
              <p:cNvSpPr/>
              <p:nvPr/>
            </p:nvSpPr>
            <p:spPr>
              <a:xfrm>
                <a:off x="978805" y="370411"/>
                <a:ext cx="134228" cy="130630"/>
              </a:xfrm>
              <a:prstGeom prst="ellipse">
                <a:avLst/>
              </a:prstGeom>
              <a:noFill/>
              <a:ln w="12700">
                <a:solidFill>
                  <a:schemeClr val="bg1"/>
                </a:solidFill>
              </a:ln>
              <a:effectLst/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52" name="Google Shape;1378;p25">
                <a:extLst>
                  <a:ext uri="{FF2B5EF4-FFF2-40B4-BE49-F238E27FC236}">
                    <a16:creationId xmlns:a16="http://schemas.microsoft.com/office/drawing/2014/main" id="{E63C1DE4-E2CD-4932-9E2C-0E8E83F99EAC}"/>
                  </a:ext>
                </a:extLst>
              </p:cNvPr>
              <p:cNvSpPr/>
              <p:nvPr/>
            </p:nvSpPr>
            <p:spPr>
              <a:xfrm>
                <a:off x="552837" y="379590"/>
                <a:ext cx="134228" cy="130630"/>
              </a:xfrm>
              <a:prstGeom prst="ellipse">
                <a:avLst/>
              </a:prstGeom>
              <a:noFill/>
              <a:ln w="12700">
                <a:solidFill>
                  <a:schemeClr val="bg1"/>
                </a:solidFill>
              </a:ln>
              <a:effectLst/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53" name="Google Shape;1378;p25">
                <a:extLst>
                  <a:ext uri="{FF2B5EF4-FFF2-40B4-BE49-F238E27FC236}">
                    <a16:creationId xmlns:a16="http://schemas.microsoft.com/office/drawing/2014/main" id="{E17D1241-3CF5-4851-A04A-2DF1128C1114}"/>
                  </a:ext>
                </a:extLst>
              </p:cNvPr>
              <p:cNvSpPr/>
              <p:nvPr/>
            </p:nvSpPr>
            <p:spPr>
              <a:xfrm>
                <a:off x="1194393" y="370411"/>
                <a:ext cx="134228" cy="130630"/>
              </a:xfrm>
              <a:prstGeom prst="ellipse">
                <a:avLst/>
              </a:prstGeom>
              <a:noFill/>
              <a:ln w="12700">
                <a:solidFill>
                  <a:schemeClr val="bg1"/>
                </a:solidFill>
              </a:ln>
              <a:effectLst/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</p:grp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9A5C52AF-6806-4DB9-8CF0-206F58341FB4}"/>
              </a:ext>
            </a:extLst>
          </p:cNvPr>
          <p:cNvGrpSpPr/>
          <p:nvPr/>
        </p:nvGrpSpPr>
        <p:grpSpPr>
          <a:xfrm>
            <a:off x="2623494" y="-5362"/>
            <a:ext cx="3432272" cy="507978"/>
            <a:chOff x="2623494" y="-5362"/>
            <a:chExt cx="3432272" cy="507978"/>
          </a:xfrm>
        </p:grpSpPr>
        <p:sp>
          <p:nvSpPr>
            <p:cNvPr id="86" name="TextBox 9">
              <a:extLst>
                <a:ext uri="{FF2B5EF4-FFF2-40B4-BE49-F238E27FC236}">
                  <a16:creationId xmlns:a16="http://schemas.microsoft.com/office/drawing/2014/main" id="{BAA4826D-3FAD-44C8-8077-692F5B7927FB}"/>
                </a:ext>
              </a:extLst>
            </p:cNvPr>
            <p:cNvSpPr txBox="1"/>
            <p:nvPr/>
          </p:nvSpPr>
          <p:spPr>
            <a:xfrm>
              <a:off x="2623494" y="-5362"/>
              <a:ext cx="3432272" cy="3795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400" err="1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Điều</a:t>
              </a:r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 </a:t>
              </a:r>
              <a:r>
                <a:rPr lang="en-US" sz="1400" err="1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khiển</a:t>
              </a:r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 </a:t>
              </a:r>
              <a:r>
                <a:rPr lang="en-US" sz="1400" err="1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truy</a:t>
              </a:r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 </a:t>
              </a:r>
              <a:r>
                <a:rPr lang="en-US" sz="1400" err="1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cập</a:t>
              </a:r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 </a:t>
              </a:r>
              <a:r>
                <a:rPr lang="en-US" sz="1400" err="1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trên</a:t>
              </a:r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 </a:t>
              </a:r>
              <a:r>
                <a:rPr lang="en-US" sz="1400" err="1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dữ</a:t>
              </a:r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 </a:t>
              </a:r>
              <a:r>
                <a:rPr lang="en-US" sz="1400" err="1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liệu</a:t>
              </a:r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 </a:t>
              </a:r>
              <a:r>
                <a:rPr lang="en-US" sz="1400" err="1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mã</a:t>
              </a:r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 </a:t>
              </a:r>
              <a:r>
                <a:rPr lang="en-US" sz="1400" err="1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hóa</a:t>
              </a:r>
              <a:endParaRPr lang="en-US" sz="1400">
                <a:solidFill>
                  <a:schemeClr val="bg1">
                    <a:lumMod val="75000"/>
                  </a:schemeClr>
                </a:solidFill>
                <a:ea typeface="Roboto" charset="0"/>
                <a:cs typeface="Roboto" charset="0"/>
              </a:endParaRPr>
            </a:p>
          </p:txBody>
        </p: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ECA6F0D0-ED07-40A5-96A8-6D05820B2F1F}"/>
                </a:ext>
              </a:extLst>
            </p:cNvPr>
            <p:cNvGrpSpPr/>
            <p:nvPr/>
          </p:nvGrpSpPr>
          <p:grpSpPr>
            <a:xfrm>
              <a:off x="3412895" y="364052"/>
              <a:ext cx="1633013" cy="138564"/>
              <a:chOff x="2722410" y="364052"/>
              <a:chExt cx="1633013" cy="138564"/>
            </a:xfrm>
          </p:grpSpPr>
          <p:sp>
            <p:nvSpPr>
              <p:cNvPr id="88" name="Google Shape;1378;p25">
                <a:extLst>
                  <a:ext uri="{FF2B5EF4-FFF2-40B4-BE49-F238E27FC236}">
                    <a16:creationId xmlns:a16="http://schemas.microsoft.com/office/drawing/2014/main" id="{66FB4973-95D4-4859-8076-B10DD3C77E76}"/>
                  </a:ext>
                </a:extLst>
              </p:cNvPr>
              <p:cNvSpPr/>
              <p:nvPr/>
            </p:nvSpPr>
            <p:spPr>
              <a:xfrm>
                <a:off x="2937418" y="371986"/>
                <a:ext cx="134228" cy="130630"/>
              </a:xfrm>
              <a:prstGeom prst="ellipse">
                <a:avLst/>
              </a:prstGeom>
              <a:noFill/>
              <a:ln w="12700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89" name="Google Shape;1378;p25">
                <a:extLst>
                  <a:ext uri="{FF2B5EF4-FFF2-40B4-BE49-F238E27FC236}">
                    <a16:creationId xmlns:a16="http://schemas.microsoft.com/office/drawing/2014/main" id="{F92B35DD-B3F6-4385-BF2E-76239770075D}"/>
                  </a:ext>
                </a:extLst>
              </p:cNvPr>
              <p:cNvSpPr/>
              <p:nvPr/>
            </p:nvSpPr>
            <p:spPr>
              <a:xfrm>
                <a:off x="3152426" y="369140"/>
                <a:ext cx="134228" cy="130630"/>
              </a:xfrm>
              <a:prstGeom prst="ellipse">
                <a:avLst/>
              </a:prstGeom>
              <a:noFill/>
              <a:ln w="12700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90" name="Google Shape;1378;p25">
                <a:extLst>
                  <a:ext uri="{FF2B5EF4-FFF2-40B4-BE49-F238E27FC236}">
                    <a16:creationId xmlns:a16="http://schemas.microsoft.com/office/drawing/2014/main" id="{775538E9-66F3-4262-9A1A-632D4D10C2DB}"/>
                  </a:ext>
                </a:extLst>
              </p:cNvPr>
              <p:cNvSpPr/>
              <p:nvPr/>
            </p:nvSpPr>
            <p:spPr>
              <a:xfrm>
                <a:off x="3364613" y="369140"/>
                <a:ext cx="134228" cy="130630"/>
              </a:xfrm>
              <a:prstGeom prst="ellipse">
                <a:avLst/>
              </a:prstGeom>
              <a:noFill/>
              <a:ln w="12700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91" name="Google Shape;1378;p25">
                <a:extLst>
                  <a:ext uri="{FF2B5EF4-FFF2-40B4-BE49-F238E27FC236}">
                    <a16:creationId xmlns:a16="http://schemas.microsoft.com/office/drawing/2014/main" id="{EFE5BCD2-DF56-4979-9D67-B0D27A1C4B08}"/>
                  </a:ext>
                </a:extLst>
              </p:cNvPr>
              <p:cNvSpPr/>
              <p:nvPr/>
            </p:nvSpPr>
            <p:spPr>
              <a:xfrm>
                <a:off x="2722410" y="369140"/>
                <a:ext cx="134228" cy="130630"/>
              </a:xfrm>
              <a:prstGeom prst="ellipse">
                <a:avLst/>
              </a:prstGeom>
              <a:noFill/>
              <a:ln w="12700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92" name="Google Shape;1378;p25">
                <a:extLst>
                  <a:ext uri="{FF2B5EF4-FFF2-40B4-BE49-F238E27FC236}">
                    <a16:creationId xmlns:a16="http://schemas.microsoft.com/office/drawing/2014/main" id="{2DE4E291-F82D-4EBD-B9D0-9A8375B4486C}"/>
                  </a:ext>
                </a:extLst>
              </p:cNvPr>
              <p:cNvSpPr/>
              <p:nvPr/>
            </p:nvSpPr>
            <p:spPr>
              <a:xfrm>
                <a:off x="3579621" y="369140"/>
                <a:ext cx="134228" cy="130630"/>
              </a:xfrm>
              <a:prstGeom prst="ellipse">
                <a:avLst/>
              </a:prstGeom>
              <a:noFill/>
              <a:ln w="12700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93" name="Google Shape;1378;p25">
                <a:extLst>
                  <a:ext uri="{FF2B5EF4-FFF2-40B4-BE49-F238E27FC236}">
                    <a16:creationId xmlns:a16="http://schemas.microsoft.com/office/drawing/2014/main" id="{E20E49F0-089D-4F80-947F-750D176F4409}"/>
                  </a:ext>
                </a:extLst>
              </p:cNvPr>
              <p:cNvSpPr/>
              <p:nvPr/>
            </p:nvSpPr>
            <p:spPr>
              <a:xfrm>
                <a:off x="3794000" y="364052"/>
                <a:ext cx="134228" cy="130630"/>
              </a:xfrm>
              <a:prstGeom prst="ellipse">
                <a:avLst/>
              </a:prstGeom>
              <a:noFill/>
              <a:ln w="12700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94" name="Google Shape;1378;p25">
                <a:extLst>
                  <a:ext uri="{FF2B5EF4-FFF2-40B4-BE49-F238E27FC236}">
                    <a16:creationId xmlns:a16="http://schemas.microsoft.com/office/drawing/2014/main" id="{680669E8-70AA-4BD8-94E9-3CC8861765D1}"/>
                  </a:ext>
                </a:extLst>
              </p:cNvPr>
              <p:cNvSpPr/>
              <p:nvPr/>
            </p:nvSpPr>
            <p:spPr>
              <a:xfrm>
                <a:off x="4006187" y="364052"/>
                <a:ext cx="134228" cy="130630"/>
              </a:xfrm>
              <a:prstGeom prst="ellipse">
                <a:avLst/>
              </a:prstGeom>
              <a:noFill/>
              <a:ln w="12700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95" name="Google Shape;1378;p25">
                <a:extLst>
                  <a:ext uri="{FF2B5EF4-FFF2-40B4-BE49-F238E27FC236}">
                    <a16:creationId xmlns:a16="http://schemas.microsoft.com/office/drawing/2014/main" id="{99CDAC69-453D-4FC3-8CDB-B7301565B55A}"/>
                  </a:ext>
                </a:extLst>
              </p:cNvPr>
              <p:cNvSpPr/>
              <p:nvPr/>
            </p:nvSpPr>
            <p:spPr>
              <a:xfrm>
                <a:off x="4221195" y="364052"/>
                <a:ext cx="134228" cy="130630"/>
              </a:xfrm>
              <a:prstGeom prst="ellipse">
                <a:avLst/>
              </a:prstGeom>
              <a:noFill/>
              <a:ln w="12700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</p:grp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7127A702-63B2-423B-9F36-17E6E302F140}"/>
              </a:ext>
            </a:extLst>
          </p:cNvPr>
          <p:cNvGrpSpPr/>
          <p:nvPr/>
        </p:nvGrpSpPr>
        <p:grpSpPr>
          <a:xfrm>
            <a:off x="6665480" y="2823"/>
            <a:ext cx="2459470" cy="507243"/>
            <a:chOff x="6665480" y="2823"/>
            <a:chExt cx="2459470" cy="507243"/>
          </a:xfrm>
        </p:grpSpPr>
        <p:sp>
          <p:nvSpPr>
            <p:cNvPr id="36" name="TextBox 9">
              <a:extLst>
                <a:ext uri="{FF2B5EF4-FFF2-40B4-BE49-F238E27FC236}">
                  <a16:creationId xmlns:a16="http://schemas.microsoft.com/office/drawing/2014/main" id="{FF647733-072D-476F-A669-BF9B0FFA9387}"/>
                </a:ext>
              </a:extLst>
            </p:cNvPr>
            <p:cNvSpPr txBox="1"/>
            <p:nvPr/>
          </p:nvSpPr>
          <p:spPr>
            <a:xfrm>
              <a:off x="6665480" y="2823"/>
              <a:ext cx="2459470" cy="3795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Thao </a:t>
              </a:r>
              <a:r>
                <a:rPr lang="en-US" sz="1400" err="1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tác</a:t>
              </a:r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 </a:t>
              </a:r>
              <a:r>
                <a:rPr lang="en-US" sz="1400" err="1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trên</a:t>
              </a:r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 </a:t>
              </a:r>
              <a:r>
                <a:rPr lang="en-US" sz="1400" err="1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dữ</a:t>
              </a:r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 </a:t>
              </a:r>
              <a:r>
                <a:rPr lang="en-US" sz="1400" err="1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liệu</a:t>
              </a:r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 </a:t>
              </a:r>
              <a:r>
                <a:rPr lang="en-US" sz="1400" err="1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mã</a:t>
              </a:r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 </a:t>
              </a:r>
              <a:r>
                <a:rPr lang="en-US" sz="1400" err="1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hóa</a:t>
              </a:r>
              <a:endParaRPr lang="en-US" sz="1400">
                <a:solidFill>
                  <a:schemeClr val="bg1">
                    <a:lumMod val="75000"/>
                  </a:schemeClr>
                </a:solidFill>
                <a:ea typeface="Roboto" charset="0"/>
                <a:cs typeface="Roboto" charset="0"/>
              </a:endParaRPr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10CCB457-3F2E-4388-96B8-1D760B4CB4B2}"/>
                </a:ext>
              </a:extLst>
            </p:cNvPr>
            <p:cNvGrpSpPr/>
            <p:nvPr/>
          </p:nvGrpSpPr>
          <p:grpSpPr>
            <a:xfrm>
              <a:off x="7397415" y="370411"/>
              <a:ext cx="1046337" cy="139655"/>
              <a:chOff x="6786829" y="379590"/>
              <a:chExt cx="1046337" cy="139655"/>
            </a:xfrm>
          </p:grpSpPr>
          <p:sp>
            <p:nvSpPr>
              <p:cNvPr id="39" name="Google Shape;1378;p25">
                <a:extLst>
                  <a:ext uri="{FF2B5EF4-FFF2-40B4-BE49-F238E27FC236}">
                    <a16:creationId xmlns:a16="http://schemas.microsoft.com/office/drawing/2014/main" id="{C8FB27E6-B4D4-4023-83EB-7F8CA5053773}"/>
                  </a:ext>
                </a:extLst>
              </p:cNvPr>
              <p:cNvSpPr/>
              <p:nvPr/>
            </p:nvSpPr>
            <p:spPr>
              <a:xfrm>
                <a:off x="7011095" y="379590"/>
                <a:ext cx="134228" cy="130630"/>
              </a:xfrm>
              <a:prstGeom prst="ellipse">
                <a:avLst/>
              </a:prstGeom>
              <a:solidFill>
                <a:schemeClr val="accent2">
                  <a:lumMod val="50000"/>
                </a:schemeClr>
              </a:solidFill>
              <a:ln w="12700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40" name="Google Shape;1378;p25">
                <a:extLst>
                  <a:ext uri="{FF2B5EF4-FFF2-40B4-BE49-F238E27FC236}">
                    <a16:creationId xmlns:a16="http://schemas.microsoft.com/office/drawing/2014/main" id="{5DABB4D1-9373-4A98-BCDC-EEED038FA362}"/>
                  </a:ext>
                </a:extLst>
              </p:cNvPr>
              <p:cNvSpPr/>
              <p:nvPr/>
            </p:nvSpPr>
            <p:spPr>
              <a:xfrm>
                <a:off x="6786829" y="379590"/>
                <a:ext cx="134228" cy="130630"/>
              </a:xfrm>
              <a:prstGeom prst="ellipse">
                <a:avLst/>
              </a:prstGeom>
              <a:solidFill>
                <a:schemeClr val="accent2">
                  <a:lumMod val="50000"/>
                </a:schemeClr>
              </a:solidFill>
              <a:ln w="12700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41" name="Google Shape;1378;p25">
                <a:extLst>
                  <a:ext uri="{FF2B5EF4-FFF2-40B4-BE49-F238E27FC236}">
                    <a16:creationId xmlns:a16="http://schemas.microsoft.com/office/drawing/2014/main" id="{608E6C98-7012-4DFD-903A-FFC309CC4A22}"/>
                  </a:ext>
                </a:extLst>
              </p:cNvPr>
              <p:cNvSpPr/>
              <p:nvPr/>
            </p:nvSpPr>
            <p:spPr>
              <a:xfrm>
                <a:off x="7241577" y="379705"/>
                <a:ext cx="134228" cy="130630"/>
              </a:xfrm>
              <a:prstGeom prst="ellipse">
                <a:avLst/>
              </a:prstGeom>
              <a:solidFill>
                <a:schemeClr val="accent2">
                  <a:lumMod val="50000"/>
                </a:schemeClr>
              </a:solidFill>
              <a:ln w="12700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42" name="Google Shape;1378;p25">
                <a:extLst>
                  <a:ext uri="{FF2B5EF4-FFF2-40B4-BE49-F238E27FC236}">
                    <a16:creationId xmlns:a16="http://schemas.microsoft.com/office/drawing/2014/main" id="{0B3EC874-893A-4AF7-B181-80B4B98FEEEA}"/>
                  </a:ext>
                </a:extLst>
              </p:cNvPr>
              <p:cNvSpPr/>
              <p:nvPr/>
            </p:nvSpPr>
            <p:spPr>
              <a:xfrm>
                <a:off x="7472936" y="379590"/>
                <a:ext cx="134228" cy="130630"/>
              </a:xfrm>
              <a:prstGeom prst="ellipse">
                <a:avLst/>
              </a:prstGeom>
              <a:solidFill>
                <a:schemeClr val="accent2">
                  <a:lumMod val="50000"/>
                </a:schemeClr>
              </a:solidFill>
              <a:ln w="12700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43" name="Google Shape;1378;p25">
                <a:extLst>
                  <a:ext uri="{FF2B5EF4-FFF2-40B4-BE49-F238E27FC236}">
                    <a16:creationId xmlns:a16="http://schemas.microsoft.com/office/drawing/2014/main" id="{919CB14B-755F-4DFA-AE35-C39167C0BC76}"/>
                  </a:ext>
                </a:extLst>
              </p:cNvPr>
              <p:cNvSpPr/>
              <p:nvPr/>
            </p:nvSpPr>
            <p:spPr>
              <a:xfrm>
                <a:off x="7698938" y="388615"/>
                <a:ext cx="134228" cy="130630"/>
              </a:xfrm>
              <a:prstGeom prst="ellipse">
                <a:avLst/>
              </a:prstGeom>
              <a:noFill/>
              <a:ln w="12700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</p:grp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ED9DDB87-DB69-45BD-A1D3-15ED251ECA2E}"/>
              </a:ext>
            </a:extLst>
          </p:cNvPr>
          <p:cNvGrpSpPr/>
          <p:nvPr/>
        </p:nvGrpSpPr>
        <p:grpSpPr>
          <a:xfrm>
            <a:off x="9785401" y="-4531"/>
            <a:ext cx="2626839" cy="513887"/>
            <a:chOff x="9785401" y="-4531"/>
            <a:chExt cx="2626839" cy="513887"/>
          </a:xfrm>
        </p:grpSpPr>
        <p:sp>
          <p:nvSpPr>
            <p:cNvPr id="45" name="TextBox 9">
              <a:extLst>
                <a:ext uri="{FF2B5EF4-FFF2-40B4-BE49-F238E27FC236}">
                  <a16:creationId xmlns:a16="http://schemas.microsoft.com/office/drawing/2014/main" id="{F8627ACF-520D-42AA-8B79-2F56DF77637E}"/>
                </a:ext>
              </a:extLst>
            </p:cNvPr>
            <p:cNvSpPr txBox="1"/>
            <p:nvPr/>
          </p:nvSpPr>
          <p:spPr>
            <a:xfrm>
              <a:off x="9785401" y="-4531"/>
              <a:ext cx="2626839" cy="3795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400" err="1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Kết</a:t>
              </a:r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 </a:t>
              </a:r>
              <a:r>
                <a:rPr lang="en-US" sz="1400" err="1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quả</a:t>
              </a:r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 </a:t>
              </a:r>
              <a:r>
                <a:rPr lang="en-US" sz="1400" err="1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và</a:t>
              </a:r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 </a:t>
              </a:r>
              <a:r>
                <a:rPr lang="en-US" sz="1400" err="1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hướng</a:t>
              </a:r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 </a:t>
              </a:r>
              <a:r>
                <a:rPr lang="en-US" sz="1400" err="1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phát</a:t>
              </a:r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 </a:t>
              </a:r>
              <a:r>
                <a:rPr lang="en-US" sz="1400" err="1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triển</a:t>
              </a:r>
              <a:endParaRPr lang="en-US" sz="1400">
                <a:solidFill>
                  <a:schemeClr val="bg1">
                    <a:lumMod val="75000"/>
                  </a:schemeClr>
                </a:solidFill>
                <a:ea typeface="Roboto" charset="0"/>
                <a:cs typeface="Roboto" charset="0"/>
              </a:endParaRPr>
            </a:p>
          </p:txBody>
        </p: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7976481E-44EE-42C4-A941-324E64851AE8}"/>
                </a:ext>
              </a:extLst>
            </p:cNvPr>
            <p:cNvGrpSpPr/>
            <p:nvPr/>
          </p:nvGrpSpPr>
          <p:grpSpPr>
            <a:xfrm>
              <a:off x="10970258" y="370812"/>
              <a:ext cx="332729" cy="138544"/>
              <a:chOff x="10970258" y="370812"/>
              <a:chExt cx="332729" cy="138544"/>
            </a:xfrm>
          </p:grpSpPr>
          <p:sp>
            <p:nvSpPr>
              <p:cNvPr id="54" name="Google Shape;1378;p25">
                <a:extLst>
                  <a:ext uri="{FF2B5EF4-FFF2-40B4-BE49-F238E27FC236}">
                    <a16:creationId xmlns:a16="http://schemas.microsoft.com/office/drawing/2014/main" id="{D9631099-1820-4FDE-AAAE-7F7F7DF92CB3}"/>
                  </a:ext>
                </a:extLst>
              </p:cNvPr>
              <p:cNvSpPr/>
              <p:nvPr/>
            </p:nvSpPr>
            <p:spPr>
              <a:xfrm>
                <a:off x="10970258" y="370812"/>
                <a:ext cx="134228" cy="130630"/>
              </a:xfrm>
              <a:prstGeom prst="ellipse">
                <a:avLst/>
              </a:prstGeom>
              <a:noFill/>
              <a:ln w="12700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55" name="Google Shape;1378;p25">
                <a:extLst>
                  <a:ext uri="{FF2B5EF4-FFF2-40B4-BE49-F238E27FC236}">
                    <a16:creationId xmlns:a16="http://schemas.microsoft.com/office/drawing/2014/main" id="{875BD309-A30A-42C7-83C0-454A74EB7B46}"/>
                  </a:ext>
                </a:extLst>
              </p:cNvPr>
              <p:cNvSpPr/>
              <p:nvPr/>
            </p:nvSpPr>
            <p:spPr>
              <a:xfrm>
                <a:off x="11168759" y="378726"/>
                <a:ext cx="134228" cy="130630"/>
              </a:xfrm>
              <a:prstGeom prst="ellipse">
                <a:avLst/>
              </a:prstGeom>
              <a:solidFill>
                <a:schemeClr val="accent2">
                  <a:lumMod val="50000"/>
                </a:schemeClr>
              </a:solidFill>
              <a:ln w="12700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350226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Hình chữ nhật 9">
            <a:extLst>
              <a:ext uri="{FF2B5EF4-FFF2-40B4-BE49-F238E27FC236}">
                <a16:creationId xmlns:a16="http://schemas.microsoft.com/office/drawing/2014/main" id="{A0C61752-0720-4129-AEA9-D6D0FC235F72}"/>
              </a:ext>
            </a:extLst>
          </p:cNvPr>
          <p:cNvSpPr/>
          <p:nvPr/>
        </p:nvSpPr>
        <p:spPr>
          <a:xfrm>
            <a:off x="0" y="-1"/>
            <a:ext cx="12192000" cy="638175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75000"/>
              </a:schemeClr>
            </a:solidFill>
          </a:ln>
          <a:effectLst>
            <a:softEdge rad="3175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Hình chữ nhật 15">
            <a:extLst>
              <a:ext uri="{FF2B5EF4-FFF2-40B4-BE49-F238E27FC236}">
                <a16:creationId xmlns:a16="http://schemas.microsoft.com/office/drawing/2014/main" id="{4868985F-2EE5-451F-9246-B16ECCE8DAC7}"/>
              </a:ext>
            </a:extLst>
          </p:cNvPr>
          <p:cNvSpPr/>
          <p:nvPr/>
        </p:nvSpPr>
        <p:spPr>
          <a:xfrm>
            <a:off x="0" y="566198"/>
            <a:ext cx="12192000" cy="63817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  <a:effectLst>
            <a:softEdge rad="3175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9">
            <a:extLst>
              <a:ext uri="{FF2B5EF4-FFF2-40B4-BE49-F238E27FC236}">
                <a16:creationId xmlns:a16="http://schemas.microsoft.com/office/drawing/2014/main" id="{F465F3CA-2792-4F79-8C5C-247433EFE899}"/>
              </a:ext>
            </a:extLst>
          </p:cNvPr>
          <p:cNvSpPr txBox="1"/>
          <p:nvPr/>
        </p:nvSpPr>
        <p:spPr>
          <a:xfrm>
            <a:off x="-1" y="500043"/>
            <a:ext cx="52174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>
                <a:solidFill>
                  <a:schemeClr val="accent2">
                    <a:lumMod val="50000"/>
                  </a:schemeClr>
                </a:solidFill>
                <a:ea typeface="Roboto" charset="0"/>
                <a:cs typeface="Roboto" charset="0"/>
              </a:rPr>
              <a:t>3. </a:t>
            </a:r>
            <a:r>
              <a:rPr lang="en-US" sz="2400" err="1">
                <a:solidFill>
                  <a:schemeClr val="accent2">
                    <a:lumMod val="50000"/>
                  </a:schemeClr>
                </a:solidFill>
                <a:ea typeface="Roboto" charset="0"/>
                <a:cs typeface="Roboto" charset="0"/>
              </a:rPr>
              <a:t>Đối</a:t>
            </a:r>
            <a:r>
              <a:rPr lang="en-US" sz="2400">
                <a:solidFill>
                  <a:schemeClr val="accent2">
                    <a:lumMod val="50000"/>
                  </a:schemeClr>
                </a:solidFill>
                <a:ea typeface="Roboto" charset="0"/>
                <a:cs typeface="Roboto" charset="0"/>
              </a:rPr>
              <a:t> </a:t>
            </a:r>
            <a:r>
              <a:rPr lang="en-US" sz="2400" err="1">
                <a:solidFill>
                  <a:schemeClr val="accent2">
                    <a:lumMod val="50000"/>
                  </a:schemeClr>
                </a:solidFill>
                <a:ea typeface="Roboto" charset="0"/>
                <a:cs typeface="Roboto" charset="0"/>
              </a:rPr>
              <a:t>tượng</a:t>
            </a:r>
            <a:r>
              <a:rPr lang="en-US" sz="2400">
                <a:solidFill>
                  <a:schemeClr val="accent2">
                    <a:lumMod val="50000"/>
                  </a:schemeClr>
                </a:solidFill>
                <a:ea typeface="Roboto" charset="0"/>
                <a:cs typeface="Roboto" charset="0"/>
              </a:rPr>
              <a:t> </a:t>
            </a:r>
            <a:r>
              <a:rPr lang="en-US" sz="2400" err="1">
                <a:solidFill>
                  <a:schemeClr val="accent2">
                    <a:lumMod val="50000"/>
                  </a:schemeClr>
                </a:solidFill>
                <a:ea typeface="Roboto" charset="0"/>
                <a:cs typeface="Roboto" charset="0"/>
              </a:rPr>
              <a:t>và</a:t>
            </a:r>
            <a:r>
              <a:rPr lang="en-US" sz="2400">
                <a:solidFill>
                  <a:schemeClr val="accent2">
                    <a:lumMod val="50000"/>
                  </a:schemeClr>
                </a:solidFill>
                <a:ea typeface="Roboto" charset="0"/>
                <a:cs typeface="Roboto" charset="0"/>
              </a:rPr>
              <a:t> </a:t>
            </a:r>
            <a:r>
              <a:rPr lang="en-US" sz="2400" err="1">
                <a:solidFill>
                  <a:schemeClr val="accent2">
                    <a:lumMod val="50000"/>
                  </a:schemeClr>
                </a:solidFill>
                <a:ea typeface="Roboto" charset="0"/>
                <a:cs typeface="Roboto" charset="0"/>
              </a:rPr>
              <a:t>phạm</a:t>
            </a:r>
            <a:r>
              <a:rPr lang="en-US" sz="2400">
                <a:solidFill>
                  <a:schemeClr val="accent2">
                    <a:lumMod val="50000"/>
                  </a:schemeClr>
                </a:solidFill>
                <a:ea typeface="Roboto" charset="0"/>
                <a:cs typeface="Roboto" charset="0"/>
              </a:rPr>
              <a:t> vi </a:t>
            </a:r>
            <a:r>
              <a:rPr lang="en-US" sz="2400" err="1">
                <a:solidFill>
                  <a:schemeClr val="accent2">
                    <a:lumMod val="50000"/>
                  </a:schemeClr>
                </a:solidFill>
                <a:ea typeface="Roboto" charset="0"/>
                <a:cs typeface="Roboto" charset="0"/>
              </a:rPr>
              <a:t>thực</a:t>
            </a:r>
            <a:r>
              <a:rPr lang="en-US" sz="2400">
                <a:solidFill>
                  <a:schemeClr val="accent2">
                    <a:lumMod val="50000"/>
                  </a:schemeClr>
                </a:solidFill>
                <a:ea typeface="Roboto" charset="0"/>
                <a:cs typeface="Roboto" charset="0"/>
              </a:rPr>
              <a:t> </a:t>
            </a:r>
            <a:r>
              <a:rPr lang="en-US" sz="2400" err="1">
                <a:solidFill>
                  <a:schemeClr val="accent2">
                    <a:lumMod val="50000"/>
                  </a:schemeClr>
                </a:solidFill>
                <a:ea typeface="Roboto" charset="0"/>
                <a:cs typeface="Roboto" charset="0"/>
              </a:rPr>
              <a:t>hiện</a:t>
            </a:r>
            <a:endParaRPr lang="en-US" sz="2400">
              <a:solidFill>
                <a:schemeClr val="accent2">
                  <a:lumMod val="50000"/>
                </a:schemeClr>
              </a:solidFill>
              <a:ea typeface="Roboto" charset="0"/>
              <a:cs typeface="Roboto" charset="0"/>
            </a:endParaRPr>
          </a:p>
        </p:txBody>
      </p:sp>
      <p:sp>
        <p:nvSpPr>
          <p:cNvPr id="18" name="TextBox 8">
            <a:extLst>
              <a:ext uri="{FF2B5EF4-FFF2-40B4-BE49-F238E27FC236}">
                <a16:creationId xmlns:a16="http://schemas.microsoft.com/office/drawing/2014/main" id="{A34525A7-7D6D-4499-84BD-6BF621FE6C9D}"/>
              </a:ext>
            </a:extLst>
          </p:cNvPr>
          <p:cNvSpPr txBox="1"/>
          <p:nvPr/>
        </p:nvSpPr>
        <p:spPr>
          <a:xfrm>
            <a:off x="578598" y="1443968"/>
            <a:ext cx="10292688" cy="187621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000" spc="3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* Giải pháp và đối tượng</a:t>
            </a:r>
          </a:p>
          <a:p>
            <a:pPr algn="just">
              <a:lnSpc>
                <a:spcPct val="150000"/>
              </a:lnSpc>
            </a:pPr>
            <a:r>
              <a:rPr lang="en-US" sz="2000" spc="3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Mã hóa và </a:t>
            </a:r>
            <a:r>
              <a:rPr lang="vi-VN" sz="2000" spc="3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kiểm </a:t>
            </a:r>
            <a:r>
              <a:rPr lang="vi-VN" sz="2000" spc="300" err="1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soát</a:t>
            </a:r>
            <a:r>
              <a:rPr lang="vi-VN" sz="2000" spc="3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truy </a:t>
            </a:r>
            <a:r>
              <a:rPr lang="vi-VN" sz="2000" spc="300" err="1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cập</a:t>
            </a:r>
            <a:r>
              <a:rPr lang="vi-VN" sz="2000" spc="3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000" spc="300" err="1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dựa</a:t>
            </a:r>
            <a:r>
              <a:rPr lang="vi-VN" sz="2000" spc="3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trên </a:t>
            </a:r>
            <a:r>
              <a:rPr lang="vi-VN" sz="2000" spc="300" err="1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thuộc</a:t>
            </a:r>
            <a:r>
              <a:rPr lang="vi-VN" sz="2000" spc="3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tính</a:t>
            </a:r>
            <a:r>
              <a:rPr lang="en-US" sz="2000" spc="3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cho cơ sở dữ liệu trên đám mây.</a:t>
            </a:r>
            <a:endParaRPr lang="vi-VN" sz="2000" spc="300">
              <a:solidFill>
                <a:schemeClr val="tx1">
                  <a:lumMod val="75000"/>
                  <a:lumOff val="2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vi-VN" sz="2000" spc="3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</a:t>
            </a:r>
            <a:r>
              <a:rPr lang="en-US" sz="2000" spc="3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Tìm kiếm và thao tác trên dữ liệu mã hóa (SSE)</a:t>
            </a:r>
            <a:endParaRPr lang="vi-VN" sz="2000" spc="300">
              <a:solidFill>
                <a:schemeClr val="tx1">
                  <a:lumMod val="75000"/>
                  <a:lumOff val="2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2" name="TextBox 8">
            <a:extLst>
              <a:ext uri="{FF2B5EF4-FFF2-40B4-BE49-F238E27FC236}">
                <a16:creationId xmlns:a16="http://schemas.microsoft.com/office/drawing/2014/main" id="{739D10FA-2C20-441D-BAC1-4B71EFA4D7C9}"/>
              </a:ext>
            </a:extLst>
          </p:cNvPr>
          <p:cNvSpPr txBox="1"/>
          <p:nvPr/>
        </p:nvSpPr>
        <p:spPr>
          <a:xfrm>
            <a:off x="561729" y="3571783"/>
            <a:ext cx="10292688" cy="233788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000" spc="3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*Phạm vi:</a:t>
            </a:r>
          </a:p>
          <a:p>
            <a:pPr algn="just">
              <a:lnSpc>
                <a:spcPct val="150000"/>
              </a:lnSpc>
            </a:pPr>
            <a:r>
              <a:rPr lang="en-US" sz="2000" spc="3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Ứng dụng mã hóa và kiểm soát truy cập dựa trên thuộc tính vào h</a:t>
            </a:r>
            <a:r>
              <a:rPr lang="vi-VN" sz="2000" spc="3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ệ quản trị cơ sở dữ liệu MySQL</a:t>
            </a:r>
            <a:r>
              <a:rPr lang="en-US" sz="2000" spc="3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en-US" sz="2000" spc="3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Thực hiện demo cho ngữ cảnh hệ thống chăm sóc sức khỏe (health care system)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B762564-28C4-43A8-A7C7-FD90636404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C6220-5288-4181-BC71-CF33DA912F5D}" type="slidenum">
              <a:rPr lang="en-ID" smtClean="0"/>
              <a:t>6</a:t>
            </a:fld>
            <a:endParaRPr lang="en-ID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7E83BCE4-D45F-476E-858D-CB5EE96B3251}"/>
              </a:ext>
            </a:extLst>
          </p:cNvPr>
          <p:cNvGrpSpPr/>
          <p:nvPr/>
        </p:nvGrpSpPr>
        <p:grpSpPr>
          <a:xfrm>
            <a:off x="0" y="-1"/>
            <a:ext cx="1787869" cy="510221"/>
            <a:chOff x="0" y="-1"/>
            <a:chExt cx="1787869" cy="510221"/>
          </a:xfrm>
        </p:grpSpPr>
        <p:sp>
          <p:nvSpPr>
            <p:cNvPr id="44" name="TextBox 9">
              <a:extLst>
                <a:ext uri="{FF2B5EF4-FFF2-40B4-BE49-F238E27FC236}">
                  <a16:creationId xmlns:a16="http://schemas.microsoft.com/office/drawing/2014/main" id="{8DD1EAB5-2F87-486E-966D-C1DF83D7EB57}"/>
                </a:ext>
              </a:extLst>
            </p:cNvPr>
            <p:cNvSpPr txBox="1"/>
            <p:nvPr/>
          </p:nvSpPr>
          <p:spPr>
            <a:xfrm>
              <a:off x="0" y="-1"/>
              <a:ext cx="1787869" cy="3795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400" err="1">
                  <a:solidFill>
                    <a:schemeClr val="bg1">
                      <a:lumMod val="95000"/>
                    </a:schemeClr>
                  </a:solidFill>
                  <a:ea typeface="Roboto" charset="0"/>
                  <a:cs typeface="Roboto" charset="0"/>
                </a:rPr>
                <a:t>Giới</a:t>
              </a:r>
              <a:r>
                <a:rPr lang="en-US" sz="1400">
                  <a:solidFill>
                    <a:schemeClr val="bg1">
                      <a:lumMod val="95000"/>
                    </a:schemeClr>
                  </a:solidFill>
                  <a:ea typeface="Roboto" charset="0"/>
                  <a:cs typeface="Roboto" charset="0"/>
                </a:rPr>
                <a:t> </a:t>
              </a:r>
              <a:r>
                <a:rPr lang="en-US" sz="1400" err="1">
                  <a:solidFill>
                    <a:schemeClr val="bg1">
                      <a:lumMod val="95000"/>
                    </a:schemeClr>
                  </a:solidFill>
                  <a:ea typeface="Roboto" charset="0"/>
                  <a:cs typeface="Saira Condensed" panose="020B0604020202020204" charset="0"/>
                </a:rPr>
                <a:t>thiệu</a:t>
              </a:r>
              <a:r>
                <a:rPr lang="en-US" sz="1400">
                  <a:solidFill>
                    <a:schemeClr val="bg1">
                      <a:lumMod val="95000"/>
                    </a:schemeClr>
                  </a:solidFill>
                  <a:ea typeface="Roboto" charset="0"/>
                  <a:cs typeface="Roboto" charset="0"/>
                </a:rPr>
                <a:t> </a:t>
              </a:r>
              <a:r>
                <a:rPr lang="en-US" sz="1400" err="1">
                  <a:solidFill>
                    <a:schemeClr val="bg1">
                      <a:lumMod val="95000"/>
                    </a:schemeClr>
                  </a:solidFill>
                  <a:ea typeface="Roboto" charset="0"/>
                  <a:cs typeface="Roboto" charset="0"/>
                </a:rPr>
                <a:t>tổng</a:t>
              </a:r>
              <a:r>
                <a:rPr lang="en-US" sz="1400">
                  <a:solidFill>
                    <a:schemeClr val="bg1">
                      <a:lumMod val="95000"/>
                    </a:schemeClr>
                  </a:solidFill>
                  <a:ea typeface="Roboto" charset="0"/>
                  <a:cs typeface="Roboto" charset="0"/>
                </a:rPr>
                <a:t> </a:t>
              </a:r>
              <a:r>
                <a:rPr lang="en-US" sz="1400" err="1">
                  <a:solidFill>
                    <a:schemeClr val="bg1">
                      <a:lumMod val="95000"/>
                    </a:schemeClr>
                  </a:solidFill>
                  <a:ea typeface="Roboto" charset="0"/>
                  <a:cs typeface="Roboto" charset="0"/>
                </a:rPr>
                <a:t>quan</a:t>
              </a:r>
              <a:endParaRPr lang="en-US" sz="1400">
                <a:solidFill>
                  <a:schemeClr val="bg1">
                    <a:lumMod val="95000"/>
                  </a:schemeClr>
                </a:solidFill>
                <a:ea typeface="Roboto" charset="0"/>
                <a:cs typeface="Roboto" charset="0"/>
              </a:endParaRPr>
            </a:p>
          </p:txBody>
        </p: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A88A3AB1-83C9-46FB-A4B6-DC0BF54DD9A1}"/>
                </a:ext>
              </a:extLst>
            </p:cNvPr>
            <p:cNvGrpSpPr/>
            <p:nvPr/>
          </p:nvGrpSpPr>
          <p:grpSpPr>
            <a:xfrm>
              <a:off x="552837" y="370411"/>
              <a:ext cx="775784" cy="139809"/>
              <a:chOff x="552837" y="370411"/>
              <a:chExt cx="775784" cy="139809"/>
            </a:xfrm>
          </p:grpSpPr>
          <p:sp>
            <p:nvSpPr>
              <p:cNvPr id="46" name="Google Shape;1378;p25">
                <a:extLst>
                  <a:ext uri="{FF2B5EF4-FFF2-40B4-BE49-F238E27FC236}">
                    <a16:creationId xmlns:a16="http://schemas.microsoft.com/office/drawing/2014/main" id="{7E3381A1-D211-43F2-A74E-268017FDDEC6}"/>
                  </a:ext>
                </a:extLst>
              </p:cNvPr>
              <p:cNvSpPr/>
              <p:nvPr/>
            </p:nvSpPr>
            <p:spPr>
              <a:xfrm>
                <a:off x="767845" y="371821"/>
                <a:ext cx="134228" cy="130630"/>
              </a:xfrm>
              <a:prstGeom prst="ellipse">
                <a:avLst/>
              </a:prstGeom>
              <a:noFill/>
              <a:ln w="12700">
                <a:solidFill>
                  <a:schemeClr val="bg1"/>
                </a:solidFill>
              </a:ln>
              <a:effectLst/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47" name="Google Shape;1378;p25">
                <a:extLst>
                  <a:ext uri="{FF2B5EF4-FFF2-40B4-BE49-F238E27FC236}">
                    <a16:creationId xmlns:a16="http://schemas.microsoft.com/office/drawing/2014/main" id="{09FFF72F-22D5-4FD0-B535-3E50BF24B2FD}"/>
                  </a:ext>
                </a:extLst>
              </p:cNvPr>
              <p:cNvSpPr/>
              <p:nvPr/>
            </p:nvSpPr>
            <p:spPr>
              <a:xfrm>
                <a:off x="978805" y="370411"/>
                <a:ext cx="134228" cy="13063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48" name="Google Shape;1378;p25">
                <a:extLst>
                  <a:ext uri="{FF2B5EF4-FFF2-40B4-BE49-F238E27FC236}">
                    <a16:creationId xmlns:a16="http://schemas.microsoft.com/office/drawing/2014/main" id="{77580FE4-E768-48FA-874D-80591CDA6AB7}"/>
                  </a:ext>
                </a:extLst>
              </p:cNvPr>
              <p:cNvSpPr/>
              <p:nvPr/>
            </p:nvSpPr>
            <p:spPr>
              <a:xfrm>
                <a:off x="552837" y="379590"/>
                <a:ext cx="134228" cy="130630"/>
              </a:xfrm>
              <a:prstGeom prst="ellipse">
                <a:avLst/>
              </a:prstGeom>
              <a:noFill/>
              <a:ln w="12700">
                <a:solidFill>
                  <a:schemeClr val="bg1"/>
                </a:solidFill>
              </a:ln>
              <a:effectLst/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49" name="Google Shape;1378;p25">
                <a:extLst>
                  <a:ext uri="{FF2B5EF4-FFF2-40B4-BE49-F238E27FC236}">
                    <a16:creationId xmlns:a16="http://schemas.microsoft.com/office/drawing/2014/main" id="{E5EE5AA2-1024-4451-BA28-CEF6407F02BF}"/>
                  </a:ext>
                </a:extLst>
              </p:cNvPr>
              <p:cNvSpPr/>
              <p:nvPr/>
            </p:nvSpPr>
            <p:spPr>
              <a:xfrm>
                <a:off x="1194393" y="370411"/>
                <a:ext cx="134228" cy="130630"/>
              </a:xfrm>
              <a:prstGeom prst="ellipse">
                <a:avLst/>
              </a:prstGeom>
              <a:noFill/>
              <a:ln w="12700">
                <a:solidFill>
                  <a:schemeClr val="bg1"/>
                </a:solidFill>
              </a:ln>
              <a:effectLst/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</p:grp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B3A7D45A-D4E8-4A88-8D73-C9790A8E2102}"/>
              </a:ext>
            </a:extLst>
          </p:cNvPr>
          <p:cNvGrpSpPr/>
          <p:nvPr/>
        </p:nvGrpSpPr>
        <p:grpSpPr>
          <a:xfrm>
            <a:off x="2623494" y="-5362"/>
            <a:ext cx="3432272" cy="507978"/>
            <a:chOff x="2623494" y="-5362"/>
            <a:chExt cx="3432272" cy="507978"/>
          </a:xfrm>
        </p:grpSpPr>
        <p:sp>
          <p:nvSpPr>
            <p:cNvPr id="78" name="TextBox 9">
              <a:extLst>
                <a:ext uri="{FF2B5EF4-FFF2-40B4-BE49-F238E27FC236}">
                  <a16:creationId xmlns:a16="http://schemas.microsoft.com/office/drawing/2014/main" id="{0196EDB3-6538-477F-9E7B-338D6AF82A45}"/>
                </a:ext>
              </a:extLst>
            </p:cNvPr>
            <p:cNvSpPr txBox="1"/>
            <p:nvPr/>
          </p:nvSpPr>
          <p:spPr>
            <a:xfrm>
              <a:off x="2623494" y="-5362"/>
              <a:ext cx="3432272" cy="3795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400" err="1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Điều</a:t>
              </a:r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 </a:t>
              </a:r>
              <a:r>
                <a:rPr lang="en-US" sz="1400" err="1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khiển</a:t>
              </a:r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 </a:t>
              </a:r>
              <a:r>
                <a:rPr lang="en-US" sz="1400" err="1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truy</a:t>
              </a:r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 </a:t>
              </a:r>
              <a:r>
                <a:rPr lang="en-US" sz="1400" err="1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cập</a:t>
              </a:r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 </a:t>
              </a:r>
              <a:r>
                <a:rPr lang="en-US" sz="1400" err="1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trên</a:t>
              </a:r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 </a:t>
              </a:r>
              <a:r>
                <a:rPr lang="en-US" sz="1400" err="1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dữ</a:t>
              </a:r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 </a:t>
              </a:r>
              <a:r>
                <a:rPr lang="en-US" sz="1400" err="1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liệu</a:t>
              </a:r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 </a:t>
              </a:r>
              <a:r>
                <a:rPr lang="en-US" sz="1400" err="1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mã</a:t>
              </a:r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 </a:t>
              </a:r>
              <a:r>
                <a:rPr lang="en-US" sz="1400" err="1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hóa</a:t>
              </a:r>
              <a:endParaRPr lang="en-US" sz="1400">
                <a:solidFill>
                  <a:schemeClr val="bg1">
                    <a:lumMod val="75000"/>
                  </a:schemeClr>
                </a:solidFill>
                <a:ea typeface="Roboto" charset="0"/>
                <a:cs typeface="Roboto" charset="0"/>
              </a:endParaRPr>
            </a:p>
          </p:txBody>
        </p:sp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9118D89A-E401-4A8B-A31B-AE38F1282CC0}"/>
                </a:ext>
              </a:extLst>
            </p:cNvPr>
            <p:cNvGrpSpPr/>
            <p:nvPr/>
          </p:nvGrpSpPr>
          <p:grpSpPr>
            <a:xfrm>
              <a:off x="3412895" y="364052"/>
              <a:ext cx="1633013" cy="138564"/>
              <a:chOff x="2722410" y="364052"/>
              <a:chExt cx="1633013" cy="138564"/>
            </a:xfrm>
          </p:grpSpPr>
          <p:sp>
            <p:nvSpPr>
              <p:cNvPr id="80" name="Google Shape;1378;p25">
                <a:extLst>
                  <a:ext uri="{FF2B5EF4-FFF2-40B4-BE49-F238E27FC236}">
                    <a16:creationId xmlns:a16="http://schemas.microsoft.com/office/drawing/2014/main" id="{BFD39E7F-8924-4E6A-81C3-7353A0DF2250}"/>
                  </a:ext>
                </a:extLst>
              </p:cNvPr>
              <p:cNvSpPr/>
              <p:nvPr/>
            </p:nvSpPr>
            <p:spPr>
              <a:xfrm>
                <a:off x="2937418" y="371986"/>
                <a:ext cx="134228" cy="130630"/>
              </a:xfrm>
              <a:prstGeom prst="ellipse">
                <a:avLst/>
              </a:prstGeom>
              <a:noFill/>
              <a:ln w="12700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81" name="Google Shape;1378;p25">
                <a:extLst>
                  <a:ext uri="{FF2B5EF4-FFF2-40B4-BE49-F238E27FC236}">
                    <a16:creationId xmlns:a16="http://schemas.microsoft.com/office/drawing/2014/main" id="{DB7A055D-3EA6-4AC1-9C24-B96DD1B7F370}"/>
                  </a:ext>
                </a:extLst>
              </p:cNvPr>
              <p:cNvSpPr/>
              <p:nvPr/>
            </p:nvSpPr>
            <p:spPr>
              <a:xfrm>
                <a:off x="3152426" y="369140"/>
                <a:ext cx="134228" cy="130630"/>
              </a:xfrm>
              <a:prstGeom prst="ellipse">
                <a:avLst/>
              </a:prstGeom>
              <a:noFill/>
              <a:ln w="12700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82" name="Google Shape;1378;p25">
                <a:extLst>
                  <a:ext uri="{FF2B5EF4-FFF2-40B4-BE49-F238E27FC236}">
                    <a16:creationId xmlns:a16="http://schemas.microsoft.com/office/drawing/2014/main" id="{C65DD84D-B9D2-4A20-94CE-052EA81DF614}"/>
                  </a:ext>
                </a:extLst>
              </p:cNvPr>
              <p:cNvSpPr/>
              <p:nvPr/>
            </p:nvSpPr>
            <p:spPr>
              <a:xfrm>
                <a:off x="3364613" y="369140"/>
                <a:ext cx="134228" cy="130630"/>
              </a:xfrm>
              <a:prstGeom prst="ellipse">
                <a:avLst/>
              </a:prstGeom>
              <a:noFill/>
              <a:ln w="12700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83" name="Google Shape;1378;p25">
                <a:extLst>
                  <a:ext uri="{FF2B5EF4-FFF2-40B4-BE49-F238E27FC236}">
                    <a16:creationId xmlns:a16="http://schemas.microsoft.com/office/drawing/2014/main" id="{996C16A8-DC33-4A8E-903C-A1E0E45DE90D}"/>
                  </a:ext>
                </a:extLst>
              </p:cNvPr>
              <p:cNvSpPr/>
              <p:nvPr/>
            </p:nvSpPr>
            <p:spPr>
              <a:xfrm>
                <a:off x="2722410" y="369140"/>
                <a:ext cx="134228" cy="130630"/>
              </a:xfrm>
              <a:prstGeom prst="ellipse">
                <a:avLst/>
              </a:prstGeom>
              <a:noFill/>
              <a:ln w="12700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84" name="Google Shape;1378;p25">
                <a:extLst>
                  <a:ext uri="{FF2B5EF4-FFF2-40B4-BE49-F238E27FC236}">
                    <a16:creationId xmlns:a16="http://schemas.microsoft.com/office/drawing/2014/main" id="{0469CC0B-1BE3-4385-BF6D-16BF15AC476A}"/>
                  </a:ext>
                </a:extLst>
              </p:cNvPr>
              <p:cNvSpPr/>
              <p:nvPr/>
            </p:nvSpPr>
            <p:spPr>
              <a:xfrm>
                <a:off x="3579621" y="369140"/>
                <a:ext cx="134228" cy="130630"/>
              </a:xfrm>
              <a:prstGeom prst="ellipse">
                <a:avLst/>
              </a:prstGeom>
              <a:noFill/>
              <a:ln w="12700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85" name="Google Shape;1378;p25">
                <a:extLst>
                  <a:ext uri="{FF2B5EF4-FFF2-40B4-BE49-F238E27FC236}">
                    <a16:creationId xmlns:a16="http://schemas.microsoft.com/office/drawing/2014/main" id="{D23376B1-69F8-46E9-BB5A-F379FA0288F5}"/>
                  </a:ext>
                </a:extLst>
              </p:cNvPr>
              <p:cNvSpPr/>
              <p:nvPr/>
            </p:nvSpPr>
            <p:spPr>
              <a:xfrm>
                <a:off x="3794000" y="364052"/>
                <a:ext cx="134228" cy="130630"/>
              </a:xfrm>
              <a:prstGeom prst="ellipse">
                <a:avLst/>
              </a:prstGeom>
              <a:noFill/>
              <a:ln w="12700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86" name="Google Shape;1378;p25">
                <a:extLst>
                  <a:ext uri="{FF2B5EF4-FFF2-40B4-BE49-F238E27FC236}">
                    <a16:creationId xmlns:a16="http://schemas.microsoft.com/office/drawing/2014/main" id="{88AB56C4-85FF-45F1-B641-6579651C2F5E}"/>
                  </a:ext>
                </a:extLst>
              </p:cNvPr>
              <p:cNvSpPr/>
              <p:nvPr/>
            </p:nvSpPr>
            <p:spPr>
              <a:xfrm>
                <a:off x="4006187" y="364052"/>
                <a:ext cx="134228" cy="130630"/>
              </a:xfrm>
              <a:prstGeom prst="ellipse">
                <a:avLst/>
              </a:prstGeom>
              <a:noFill/>
              <a:ln w="12700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87" name="Google Shape;1378;p25">
                <a:extLst>
                  <a:ext uri="{FF2B5EF4-FFF2-40B4-BE49-F238E27FC236}">
                    <a16:creationId xmlns:a16="http://schemas.microsoft.com/office/drawing/2014/main" id="{531B8C40-6D79-4CFB-AB61-12450F685CE4}"/>
                  </a:ext>
                </a:extLst>
              </p:cNvPr>
              <p:cNvSpPr/>
              <p:nvPr/>
            </p:nvSpPr>
            <p:spPr>
              <a:xfrm>
                <a:off x="4221195" y="364052"/>
                <a:ext cx="134228" cy="130630"/>
              </a:xfrm>
              <a:prstGeom prst="ellipse">
                <a:avLst/>
              </a:prstGeom>
              <a:noFill/>
              <a:ln w="12700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</p:grp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A29C6589-DDAF-4124-8613-62FFBC603038}"/>
              </a:ext>
            </a:extLst>
          </p:cNvPr>
          <p:cNvGrpSpPr/>
          <p:nvPr/>
        </p:nvGrpSpPr>
        <p:grpSpPr>
          <a:xfrm>
            <a:off x="6665480" y="2823"/>
            <a:ext cx="2459470" cy="507243"/>
            <a:chOff x="6665480" y="2823"/>
            <a:chExt cx="2459470" cy="507243"/>
          </a:xfrm>
        </p:grpSpPr>
        <p:sp>
          <p:nvSpPr>
            <p:cNvPr id="34" name="TextBox 9">
              <a:extLst>
                <a:ext uri="{FF2B5EF4-FFF2-40B4-BE49-F238E27FC236}">
                  <a16:creationId xmlns:a16="http://schemas.microsoft.com/office/drawing/2014/main" id="{6DCD0274-9CF4-42F2-BE32-B6988F7C235F}"/>
                </a:ext>
              </a:extLst>
            </p:cNvPr>
            <p:cNvSpPr txBox="1"/>
            <p:nvPr/>
          </p:nvSpPr>
          <p:spPr>
            <a:xfrm>
              <a:off x="6665480" y="2823"/>
              <a:ext cx="2459470" cy="3795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Thao </a:t>
              </a:r>
              <a:r>
                <a:rPr lang="en-US" sz="1400" err="1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tác</a:t>
              </a:r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 </a:t>
              </a:r>
              <a:r>
                <a:rPr lang="en-US" sz="1400" err="1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trên</a:t>
              </a:r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 </a:t>
              </a:r>
              <a:r>
                <a:rPr lang="en-US" sz="1400" err="1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dữ</a:t>
              </a:r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 </a:t>
              </a:r>
              <a:r>
                <a:rPr lang="en-US" sz="1400" err="1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liệu</a:t>
              </a:r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 </a:t>
              </a:r>
              <a:r>
                <a:rPr lang="en-US" sz="1400" err="1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mã</a:t>
              </a:r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 </a:t>
              </a:r>
              <a:r>
                <a:rPr lang="en-US" sz="1400" err="1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hóa</a:t>
              </a:r>
              <a:endParaRPr lang="en-US" sz="1400">
                <a:solidFill>
                  <a:schemeClr val="bg1">
                    <a:lumMod val="75000"/>
                  </a:schemeClr>
                </a:solidFill>
                <a:ea typeface="Roboto" charset="0"/>
                <a:cs typeface="Roboto" charset="0"/>
              </a:endParaRPr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6CA201B7-4E27-434B-AFE6-6C97AD9B4494}"/>
                </a:ext>
              </a:extLst>
            </p:cNvPr>
            <p:cNvGrpSpPr/>
            <p:nvPr/>
          </p:nvGrpSpPr>
          <p:grpSpPr>
            <a:xfrm>
              <a:off x="7397415" y="370411"/>
              <a:ext cx="1046337" cy="139655"/>
              <a:chOff x="6786829" y="379590"/>
              <a:chExt cx="1046337" cy="139655"/>
            </a:xfrm>
          </p:grpSpPr>
          <p:sp>
            <p:nvSpPr>
              <p:cNvPr id="36" name="Google Shape;1378;p25">
                <a:extLst>
                  <a:ext uri="{FF2B5EF4-FFF2-40B4-BE49-F238E27FC236}">
                    <a16:creationId xmlns:a16="http://schemas.microsoft.com/office/drawing/2014/main" id="{576C9303-C6A8-4EA7-B976-0EAD0EB4827B}"/>
                  </a:ext>
                </a:extLst>
              </p:cNvPr>
              <p:cNvSpPr/>
              <p:nvPr/>
            </p:nvSpPr>
            <p:spPr>
              <a:xfrm>
                <a:off x="7011095" y="379590"/>
                <a:ext cx="134228" cy="130630"/>
              </a:xfrm>
              <a:prstGeom prst="ellipse">
                <a:avLst/>
              </a:prstGeom>
              <a:solidFill>
                <a:schemeClr val="accent2">
                  <a:lumMod val="50000"/>
                </a:schemeClr>
              </a:solidFill>
              <a:ln w="12700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37" name="Google Shape;1378;p25">
                <a:extLst>
                  <a:ext uri="{FF2B5EF4-FFF2-40B4-BE49-F238E27FC236}">
                    <a16:creationId xmlns:a16="http://schemas.microsoft.com/office/drawing/2014/main" id="{E6205107-4A48-451E-B7A7-E0CEEF02C151}"/>
                  </a:ext>
                </a:extLst>
              </p:cNvPr>
              <p:cNvSpPr/>
              <p:nvPr/>
            </p:nvSpPr>
            <p:spPr>
              <a:xfrm>
                <a:off x="6786829" y="379590"/>
                <a:ext cx="134228" cy="130630"/>
              </a:xfrm>
              <a:prstGeom prst="ellipse">
                <a:avLst/>
              </a:prstGeom>
              <a:solidFill>
                <a:schemeClr val="accent2">
                  <a:lumMod val="50000"/>
                </a:schemeClr>
              </a:solidFill>
              <a:ln w="12700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38" name="Google Shape;1378;p25">
                <a:extLst>
                  <a:ext uri="{FF2B5EF4-FFF2-40B4-BE49-F238E27FC236}">
                    <a16:creationId xmlns:a16="http://schemas.microsoft.com/office/drawing/2014/main" id="{33828884-DF22-40B1-9F0D-3FC252A6C51F}"/>
                  </a:ext>
                </a:extLst>
              </p:cNvPr>
              <p:cNvSpPr/>
              <p:nvPr/>
            </p:nvSpPr>
            <p:spPr>
              <a:xfrm>
                <a:off x="7241577" y="379705"/>
                <a:ext cx="134228" cy="130630"/>
              </a:xfrm>
              <a:prstGeom prst="ellipse">
                <a:avLst/>
              </a:prstGeom>
              <a:solidFill>
                <a:schemeClr val="accent2">
                  <a:lumMod val="50000"/>
                </a:schemeClr>
              </a:solidFill>
              <a:ln w="12700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39" name="Google Shape;1378;p25">
                <a:extLst>
                  <a:ext uri="{FF2B5EF4-FFF2-40B4-BE49-F238E27FC236}">
                    <a16:creationId xmlns:a16="http://schemas.microsoft.com/office/drawing/2014/main" id="{1E45FFFB-91ED-4394-8C7C-2D72C1DEA326}"/>
                  </a:ext>
                </a:extLst>
              </p:cNvPr>
              <p:cNvSpPr/>
              <p:nvPr/>
            </p:nvSpPr>
            <p:spPr>
              <a:xfrm>
                <a:off x="7472936" y="379590"/>
                <a:ext cx="134228" cy="130630"/>
              </a:xfrm>
              <a:prstGeom prst="ellipse">
                <a:avLst/>
              </a:prstGeom>
              <a:solidFill>
                <a:schemeClr val="accent2">
                  <a:lumMod val="50000"/>
                </a:schemeClr>
              </a:solidFill>
              <a:ln w="12700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40" name="Google Shape;1378;p25">
                <a:extLst>
                  <a:ext uri="{FF2B5EF4-FFF2-40B4-BE49-F238E27FC236}">
                    <a16:creationId xmlns:a16="http://schemas.microsoft.com/office/drawing/2014/main" id="{640B6209-7884-4B1F-BACB-788F5328B7CC}"/>
                  </a:ext>
                </a:extLst>
              </p:cNvPr>
              <p:cNvSpPr/>
              <p:nvPr/>
            </p:nvSpPr>
            <p:spPr>
              <a:xfrm>
                <a:off x="7698938" y="388615"/>
                <a:ext cx="134228" cy="130630"/>
              </a:xfrm>
              <a:prstGeom prst="ellipse">
                <a:avLst/>
              </a:prstGeom>
              <a:noFill/>
              <a:ln w="12700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</p:grp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E65A0C1B-901B-4D99-A336-5CEDB34DA23A}"/>
              </a:ext>
            </a:extLst>
          </p:cNvPr>
          <p:cNvGrpSpPr/>
          <p:nvPr/>
        </p:nvGrpSpPr>
        <p:grpSpPr>
          <a:xfrm>
            <a:off x="9785401" y="-4531"/>
            <a:ext cx="2626839" cy="513887"/>
            <a:chOff x="9785401" y="-4531"/>
            <a:chExt cx="2626839" cy="513887"/>
          </a:xfrm>
        </p:grpSpPr>
        <p:sp>
          <p:nvSpPr>
            <p:cNvPr id="42" name="TextBox 9">
              <a:extLst>
                <a:ext uri="{FF2B5EF4-FFF2-40B4-BE49-F238E27FC236}">
                  <a16:creationId xmlns:a16="http://schemas.microsoft.com/office/drawing/2014/main" id="{DF51BFFE-09F7-49CB-8FDE-0694F7F1CA55}"/>
                </a:ext>
              </a:extLst>
            </p:cNvPr>
            <p:cNvSpPr txBox="1"/>
            <p:nvPr/>
          </p:nvSpPr>
          <p:spPr>
            <a:xfrm>
              <a:off x="9785401" y="-4531"/>
              <a:ext cx="2626839" cy="3795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400" err="1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Kết</a:t>
              </a:r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 </a:t>
              </a:r>
              <a:r>
                <a:rPr lang="en-US" sz="1400" err="1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quả</a:t>
              </a:r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 </a:t>
              </a:r>
              <a:r>
                <a:rPr lang="en-US" sz="1400" err="1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và</a:t>
              </a:r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 </a:t>
              </a:r>
              <a:r>
                <a:rPr lang="en-US" sz="1400" err="1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hướng</a:t>
              </a:r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 </a:t>
              </a:r>
              <a:r>
                <a:rPr lang="en-US" sz="1400" err="1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phát</a:t>
              </a:r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 </a:t>
              </a:r>
              <a:r>
                <a:rPr lang="en-US" sz="1400" err="1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triển</a:t>
              </a:r>
              <a:endParaRPr lang="en-US" sz="1400">
                <a:solidFill>
                  <a:schemeClr val="bg1">
                    <a:lumMod val="75000"/>
                  </a:schemeClr>
                </a:solidFill>
                <a:ea typeface="Roboto" charset="0"/>
                <a:cs typeface="Roboto" charset="0"/>
              </a:endParaRPr>
            </a:p>
          </p:txBody>
        </p: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962CC584-469F-4170-8F38-5696868F2D9D}"/>
                </a:ext>
              </a:extLst>
            </p:cNvPr>
            <p:cNvGrpSpPr/>
            <p:nvPr/>
          </p:nvGrpSpPr>
          <p:grpSpPr>
            <a:xfrm>
              <a:off x="10970258" y="370812"/>
              <a:ext cx="332729" cy="138544"/>
              <a:chOff x="10970258" y="370812"/>
              <a:chExt cx="332729" cy="138544"/>
            </a:xfrm>
          </p:grpSpPr>
          <p:sp>
            <p:nvSpPr>
              <p:cNvPr id="51" name="Google Shape;1378;p25">
                <a:extLst>
                  <a:ext uri="{FF2B5EF4-FFF2-40B4-BE49-F238E27FC236}">
                    <a16:creationId xmlns:a16="http://schemas.microsoft.com/office/drawing/2014/main" id="{0EA35857-F10B-4766-B24A-580ACAECBCC4}"/>
                  </a:ext>
                </a:extLst>
              </p:cNvPr>
              <p:cNvSpPr/>
              <p:nvPr/>
            </p:nvSpPr>
            <p:spPr>
              <a:xfrm>
                <a:off x="10970258" y="370812"/>
                <a:ext cx="134228" cy="130630"/>
              </a:xfrm>
              <a:prstGeom prst="ellipse">
                <a:avLst/>
              </a:prstGeom>
              <a:noFill/>
              <a:ln w="12700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52" name="Google Shape;1378;p25">
                <a:extLst>
                  <a:ext uri="{FF2B5EF4-FFF2-40B4-BE49-F238E27FC236}">
                    <a16:creationId xmlns:a16="http://schemas.microsoft.com/office/drawing/2014/main" id="{E7EA0861-DE75-40DF-9029-7FDECC2E5823}"/>
                  </a:ext>
                </a:extLst>
              </p:cNvPr>
              <p:cNvSpPr/>
              <p:nvPr/>
            </p:nvSpPr>
            <p:spPr>
              <a:xfrm>
                <a:off x="11168759" y="378726"/>
                <a:ext cx="134228" cy="130630"/>
              </a:xfrm>
              <a:prstGeom prst="ellipse">
                <a:avLst/>
              </a:prstGeom>
              <a:solidFill>
                <a:schemeClr val="accent2">
                  <a:lumMod val="50000"/>
                </a:schemeClr>
              </a:solidFill>
              <a:ln w="12700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46653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Hình chữ nhật 9">
            <a:extLst>
              <a:ext uri="{FF2B5EF4-FFF2-40B4-BE49-F238E27FC236}">
                <a16:creationId xmlns:a16="http://schemas.microsoft.com/office/drawing/2014/main" id="{A0C61752-0720-4129-AEA9-D6D0FC235F72}"/>
              </a:ext>
            </a:extLst>
          </p:cNvPr>
          <p:cNvSpPr/>
          <p:nvPr/>
        </p:nvSpPr>
        <p:spPr>
          <a:xfrm>
            <a:off x="0" y="-1"/>
            <a:ext cx="12192000" cy="638175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75000"/>
              </a:schemeClr>
            </a:solidFill>
          </a:ln>
          <a:effectLst>
            <a:softEdge rad="3175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Hình chữ nhật 15">
            <a:extLst>
              <a:ext uri="{FF2B5EF4-FFF2-40B4-BE49-F238E27FC236}">
                <a16:creationId xmlns:a16="http://schemas.microsoft.com/office/drawing/2014/main" id="{4868985F-2EE5-451F-9246-B16ECCE8DAC7}"/>
              </a:ext>
            </a:extLst>
          </p:cNvPr>
          <p:cNvSpPr/>
          <p:nvPr/>
        </p:nvSpPr>
        <p:spPr>
          <a:xfrm>
            <a:off x="0" y="566198"/>
            <a:ext cx="12192000" cy="63817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  <a:effectLst>
            <a:softEdge rad="3175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9">
            <a:extLst>
              <a:ext uri="{FF2B5EF4-FFF2-40B4-BE49-F238E27FC236}">
                <a16:creationId xmlns:a16="http://schemas.microsoft.com/office/drawing/2014/main" id="{F465F3CA-2792-4F79-8C5C-247433EFE899}"/>
              </a:ext>
            </a:extLst>
          </p:cNvPr>
          <p:cNvSpPr txBox="1"/>
          <p:nvPr/>
        </p:nvSpPr>
        <p:spPr>
          <a:xfrm>
            <a:off x="-1" y="500043"/>
            <a:ext cx="52174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>
                <a:solidFill>
                  <a:schemeClr val="accent2">
                    <a:lumMod val="50000"/>
                  </a:schemeClr>
                </a:solidFill>
                <a:ea typeface="Roboto" charset="0"/>
                <a:cs typeface="Roboto" charset="0"/>
              </a:rPr>
              <a:t>4. Mục tiêu</a:t>
            </a:r>
          </a:p>
        </p:txBody>
      </p:sp>
      <p:sp>
        <p:nvSpPr>
          <p:cNvPr id="18" name="TextBox 8">
            <a:extLst>
              <a:ext uri="{FF2B5EF4-FFF2-40B4-BE49-F238E27FC236}">
                <a16:creationId xmlns:a16="http://schemas.microsoft.com/office/drawing/2014/main" id="{A34525A7-7D6D-4499-84BD-6BF621FE6C9D}"/>
              </a:ext>
            </a:extLst>
          </p:cNvPr>
          <p:cNvSpPr txBox="1"/>
          <p:nvPr/>
        </p:nvSpPr>
        <p:spPr>
          <a:xfrm>
            <a:off x="860574" y="2029225"/>
            <a:ext cx="10292688" cy="279954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000" spc="3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Tìm hiểu các kỹ thuật, phương pháp, lược đồ mã hóa hỗ trợ kiểm soát truy cập dựa trên thuộc tính.</a:t>
            </a:r>
          </a:p>
          <a:p>
            <a:pPr algn="just">
              <a:lnSpc>
                <a:spcPct val="150000"/>
              </a:lnSpc>
            </a:pPr>
            <a:r>
              <a:rPr lang="en-US" sz="2000" spc="3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Tìm hiểu phương pháp giúp thao tác trên dữ liệu mã hóa</a:t>
            </a:r>
          </a:p>
          <a:p>
            <a:pPr algn="just">
              <a:lnSpc>
                <a:spcPct val="150000"/>
              </a:lnSpc>
            </a:pPr>
            <a:r>
              <a:rPr lang="en-US" sz="2000" spc="3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Thực hiện được một ứng dụng mã hóa hỗ trợ kiếm soát truy cập dựa trên thuộc tính.</a:t>
            </a:r>
          </a:p>
          <a:p>
            <a:pPr algn="just">
              <a:lnSpc>
                <a:spcPct val="150000"/>
              </a:lnSpc>
            </a:pPr>
            <a:r>
              <a:rPr lang="en-US" sz="2000" spc="3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Đưa ra các đánh giá về các kỹ thuật nói trên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B762564-28C4-43A8-A7C7-FD90636404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C6220-5288-4181-BC71-CF33DA912F5D}" type="slidenum">
              <a:rPr lang="en-ID" smtClean="0"/>
              <a:t>7</a:t>
            </a:fld>
            <a:endParaRPr lang="en-ID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F18DD81-B1D5-4428-BA37-791092752DD0}"/>
              </a:ext>
            </a:extLst>
          </p:cNvPr>
          <p:cNvGrpSpPr/>
          <p:nvPr/>
        </p:nvGrpSpPr>
        <p:grpSpPr>
          <a:xfrm>
            <a:off x="0" y="-1"/>
            <a:ext cx="1787869" cy="510221"/>
            <a:chOff x="0" y="-1"/>
            <a:chExt cx="1787869" cy="510221"/>
          </a:xfrm>
        </p:grpSpPr>
        <p:sp>
          <p:nvSpPr>
            <p:cNvPr id="34" name="TextBox 9">
              <a:extLst>
                <a:ext uri="{FF2B5EF4-FFF2-40B4-BE49-F238E27FC236}">
                  <a16:creationId xmlns:a16="http://schemas.microsoft.com/office/drawing/2014/main" id="{A4622DB7-4BF3-421A-9BEF-9858DB27C05C}"/>
                </a:ext>
              </a:extLst>
            </p:cNvPr>
            <p:cNvSpPr txBox="1"/>
            <p:nvPr/>
          </p:nvSpPr>
          <p:spPr>
            <a:xfrm>
              <a:off x="0" y="-1"/>
              <a:ext cx="1787869" cy="3795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400" err="1">
                  <a:solidFill>
                    <a:schemeClr val="bg1">
                      <a:lumMod val="95000"/>
                    </a:schemeClr>
                  </a:solidFill>
                  <a:ea typeface="Roboto" charset="0"/>
                  <a:cs typeface="Roboto" charset="0"/>
                </a:rPr>
                <a:t>Giới</a:t>
              </a:r>
              <a:r>
                <a:rPr lang="en-US" sz="1400">
                  <a:solidFill>
                    <a:schemeClr val="bg1">
                      <a:lumMod val="95000"/>
                    </a:schemeClr>
                  </a:solidFill>
                  <a:ea typeface="Roboto" charset="0"/>
                  <a:cs typeface="Roboto" charset="0"/>
                </a:rPr>
                <a:t> </a:t>
              </a:r>
              <a:r>
                <a:rPr lang="en-US" sz="1400" err="1">
                  <a:solidFill>
                    <a:schemeClr val="bg1">
                      <a:lumMod val="95000"/>
                    </a:schemeClr>
                  </a:solidFill>
                  <a:ea typeface="Roboto" charset="0"/>
                  <a:cs typeface="Saira Condensed" panose="020B0604020202020204" charset="0"/>
                </a:rPr>
                <a:t>thiệu</a:t>
              </a:r>
              <a:r>
                <a:rPr lang="en-US" sz="1400">
                  <a:solidFill>
                    <a:schemeClr val="bg1">
                      <a:lumMod val="95000"/>
                    </a:schemeClr>
                  </a:solidFill>
                  <a:ea typeface="Roboto" charset="0"/>
                  <a:cs typeface="Roboto" charset="0"/>
                </a:rPr>
                <a:t> </a:t>
              </a:r>
              <a:r>
                <a:rPr lang="en-US" sz="1400" err="1">
                  <a:solidFill>
                    <a:schemeClr val="bg1">
                      <a:lumMod val="95000"/>
                    </a:schemeClr>
                  </a:solidFill>
                  <a:ea typeface="Roboto" charset="0"/>
                  <a:cs typeface="Roboto" charset="0"/>
                </a:rPr>
                <a:t>tổng</a:t>
              </a:r>
              <a:r>
                <a:rPr lang="en-US" sz="1400">
                  <a:solidFill>
                    <a:schemeClr val="bg1">
                      <a:lumMod val="95000"/>
                    </a:schemeClr>
                  </a:solidFill>
                  <a:ea typeface="Roboto" charset="0"/>
                  <a:cs typeface="Roboto" charset="0"/>
                </a:rPr>
                <a:t> </a:t>
              </a:r>
              <a:r>
                <a:rPr lang="en-US" sz="1400" err="1">
                  <a:solidFill>
                    <a:schemeClr val="bg1">
                      <a:lumMod val="95000"/>
                    </a:schemeClr>
                  </a:solidFill>
                  <a:ea typeface="Roboto" charset="0"/>
                  <a:cs typeface="Roboto" charset="0"/>
                </a:rPr>
                <a:t>quan</a:t>
              </a:r>
              <a:endParaRPr lang="en-US" sz="1400">
                <a:solidFill>
                  <a:schemeClr val="bg1">
                    <a:lumMod val="95000"/>
                  </a:schemeClr>
                </a:solidFill>
                <a:ea typeface="Roboto" charset="0"/>
                <a:cs typeface="Roboto" charset="0"/>
              </a:endParaRPr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42B6F591-E4FE-4704-9E85-133968D608A2}"/>
                </a:ext>
              </a:extLst>
            </p:cNvPr>
            <p:cNvGrpSpPr/>
            <p:nvPr/>
          </p:nvGrpSpPr>
          <p:grpSpPr>
            <a:xfrm>
              <a:off x="552837" y="370411"/>
              <a:ext cx="775784" cy="139809"/>
              <a:chOff x="552837" y="370411"/>
              <a:chExt cx="775784" cy="139809"/>
            </a:xfrm>
          </p:grpSpPr>
          <p:sp>
            <p:nvSpPr>
              <p:cNvPr id="36" name="Google Shape;1378;p25">
                <a:extLst>
                  <a:ext uri="{FF2B5EF4-FFF2-40B4-BE49-F238E27FC236}">
                    <a16:creationId xmlns:a16="http://schemas.microsoft.com/office/drawing/2014/main" id="{01499010-45DC-4507-A017-300E7E984C9C}"/>
                  </a:ext>
                </a:extLst>
              </p:cNvPr>
              <p:cNvSpPr/>
              <p:nvPr/>
            </p:nvSpPr>
            <p:spPr>
              <a:xfrm>
                <a:off x="767845" y="371821"/>
                <a:ext cx="134228" cy="130630"/>
              </a:xfrm>
              <a:prstGeom prst="ellipse">
                <a:avLst/>
              </a:prstGeom>
              <a:noFill/>
              <a:ln w="12700">
                <a:solidFill>
                  <a:schemeClr val="bg1"/>
                </a:solidFill>
              </a:ln>
              <a:effectLst/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37" name="Google Shape;1378;p25">
                <a:extLst>
                  <a:ext uri="{FF2B5EF4-FFF2-40B4-BE49-F238E27FC236}">
                    <a16:creationId xmlns:a16="http://schemas.microsoft.com/office/drawing/2014/main" id="{A3578DD7-586E-4336-8E63-5FC4E9F90038}"/>
                  </a:ext>
                </a:extLst>
              </p:cNvPr>
              <p:cNvSpPr/>
              <p:nvPr/>
            </p:nvSpPr>
            <p:spPr>
              <a:xfrm>
                <a:off x="978805" y="370411"/>
                <a:ext cx="134228" cy="130630"/>
              </a:xfrm>
              <a:prstGeom prst="ellipse">
                <a:avLst/>
              </a:prstGeom>
              <a:noFill/>
              <a:ln w="12700">
                <a:solidFill>
                  <a:schemeClr val="bg1"/>
                </a:solidFill>
              </a:ln>
              <a:effectLst/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38" name="Google Shape;1378;p25">
                <a:extLst>
                  <a:ext uri="{FF2B5EF4-FFF2-40B4-BE49-F238E27FC236}">
                    <a16:creationId xmlns:a16="http://schemas.microsoft.com/office/drawing/2014/main" id="{4EC82F68-B03B-4095-8A99-6B64FE50C3B7}"/>
                  </a:ext>
                </a:extLst>
              </p:cNvPr>
              <p:cNvSpPr/>
              <p:nvPr/>
            </p:nvSpPr>
            <p:spPr>
              <a:xfrm>
                <a:off x="552837" y="379590"/>
                <a:ext cx="134228" cy="130630"/>
              </a:xfrm>
              <a:prstGeom prst="ellipse">
                <a:avLst/>
              </a:prstGeom>
              <a:noFill/>
              <a:ln w="12700">
                <a:solidFill>
                  <a:schemeClr val="bg1"/>
                </a:solidFill>
              </a:ln>
              <a:effectLst/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39" name="Google Shape;1378;p25">
                <a:extLst>
                  <a:ext uri="{FF2B5EF4-FFF2-40B4-BE49-F238E27FC236}">
                    <a16:creationId xmlns:a16="http://schemas.microsoft.com/office/drawing/2014/main" id="{96B84067-10DA-4405-BCD1-A6869C61C351}"/>
                  </a:ext>
                </a:extLst>
              </p:cNvPr>
              <p:cNvSpPr/>
              <p:nvPr/>
            </p:nvSpPr>
            <p:spPr>
              <a:xfrm>
                <a:off x="1194393" y="370411"/>
                <a:ext cx="134228" cy="13063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</p:grp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896C2B4A-9FA9-41F9-A717-5C8291FEA42E}"/>
              </a:ext>
            </a:extLst>
          </p:cNvPr>
          <p:cNvGrpSpPr/>
          <p:nvPr/>
        </p:nvGrpSpPr>
        <p:grpSpPr>
          <a:xfrm>
            <a:off x="2623494" y="-5362"/>
            <a:ext cx="3432272" cy="507978"/>
            <a:chOff x="2623494" y="-5362"/>
            <a:chExt cx="3432272" cy="507978"/>
          </a:xfrm>
        </p:grpSpPr>
        <p:sp>
          <p:nvSpPr>
            <p:cNvPr id="55" name="TextBox 9">
              <a:extLst>
                <a:ext uri="{FF2B5EF4-FFF2-40B4-BE49-F238E27FC236}">
                  <a16:creationId xmlns:a16="http://schemas.microsoft.com/office/drawing/2014/main" id="{AE3B9824-4C4D-4250-AEE1-3A2D7F1B65D6}"/>
                </a:ext>
              </a:extLst>
            </p:cNvPr>
            <p:cNvSpPr txBox="1"/>
            <p:nvPr/>
          </p:nvSpPr>
          <p:spPr>
            <a:xfrm>
              <a:off x="2623494" y="-5362"/>
              <a:ext cx="3432272" cy="3795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400" err="1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Điều</a:t>
              </a:r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 </a:t>
              </a:r>
              <a:r>
                <a:rPr lang="en-US" sz="1400" err="1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khiển</a:t>
              </a:r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 </a:t>
              </a:r>
              <a:r>
                <a:rPr lang="en-US" sz="1400" err="1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truy</a:t>
              </a:r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 </a:t>
              </a:r>
              <a:r>
                <a:rPr lang="en-US" sz="1400" err="1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cập</a:t>
              </a:r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 </a:t>
              </a:r>
              <a:r>
                <a:rPr lang="en-US" sz="1400" err="1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trên</a:t>
              </a:r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 </a:t>
              </a:r>
              <a:r>
                <a:rPr lang="en-US" sz="1400" err="1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dữ</a:t>
              </a:r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 </a:t>
              </a:r>
              <a:r>
                <a:rPr lang="en-US" sz="1400" err="1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liệu</a:t>
              </a:r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 </a:t>
              </a:r>
              <a:r>
                <a:rPr lang="en-US" sz="1400" err="1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mã</a:t>
              </a:r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 </a:t>
              </a:r>
              <a:r>
                <a:rPr lang="en-US" sz="1400" err="1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hóa</a:t>
              </a:r>
              <a:endParaRPr lang="en-US" sz="1400">
                <a:solidFill>
                  <a:schemeClr val="bg1">
                    <a:lumMod val="75000"/>
                  </a:schemeClr>
                </a:solidFill>
                <a:ea typeface="Roboto" charset="0"/>
                <a:cs typeface="Roboto" charset="0"/>
              </a:endParaRPr>
            </a:p>
          </p:txBody>
        </p: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ECEC78FE-7E6D-4F06-ADC2-F2563305661A}"/>
                </a:ext>
              </a:extLst>
            </p:cNvPr>
            <p:cNvGrpSpPr/>
            <p:nvPr/>
          </p:nvGrpSpPr>
          <p:grpSpPr>
            <a:xfrm>
              <a:off x="3412895" y="364052"/>
              <a:ext cx="1633013" cy="138564"/>
              <a:chOff x="2722410" y="364052"/>
              <a:chExt cx="1633013" cy="138564"/>
            </a:xfrm>
          </p:grpSpPr>
          <p:sp>
            <p:nvSpPr>
              <p:cNvPr id="57" name="Google Shape;1378;p25">
                <a:extLst>
                  <a:ext uri="{FF2B5EF4-FFF2-40B4-BE49-F238E27FC236}">
                    <a16:creationId xmlns:a16="http://schemas.microsoft.com/office/drawing/2014/main" id="{79B55AD7-8F52-4209-8620-0D51ED2FE826}"/>
                  </a:ext>
                </a:extLst>
              </p:cNvPr>
              <p:cNvSpPr/>
              <p:nvPr/>
            </p:nvSpPr>
            <p:spPr>
              <a:xfrm>
                <a:off x="2937418" y="371986"/>
                <a:ext cx="134228" cy="130630"/>
              </a:xfrm>
              <a:prstGeom prst="ellipse">
                <a:avLst/>
              </a:prstGeom>
              <a:noFill/>
              <a:ln w="12700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58" name="Google Shape;1378;p25">
                <a:extLst>
                  <a:ext uri="{FF2B5EF4-FFF2-40B4-BE49-F238E27FC236}">
                    <a16:creationId xmlns:a16="http://schemas.microsoft.com/office/drawing/2014/main" id="{6D3C9BD2-830F-4E0B-B2D8-930D9B78FA17}"/>
                  </a:ext>
                </a:extLst>
              </p:cNvPr>
              <p:cNvSpPr/>
              <p:nvPr/>
            </p:nvSpPr>
            <p:spPr>
              <a:xfrm>
                <a:off x="3152426" y="369140"/>
                <a:ext cx="134228" cy="130630"/>
              </a:xfrm>
              <a:prstGeom prst="ellipse">
                <a:avLst/>
              </a:prstGeom>
              <a:noFill/>
              <a:ln w="12700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59" name="Google Shape;1378;p25">
                <a:extLst>
                  <a:ext uri="{FF2B5EF4-FFF2-40B4-BE49-F238E27FC236}">
                    <a16:creationId xmlns:a16="http://schemas.microsoft.com/office/drawing/2014/main" id="{FC44C2D6-4544-4C05-8B62-3A8FC10A31F6}"/>
                  </a:ext>
                </a:extLst>
              </p:cNvPr>
              <p:cNvSpPr/>
              <p:nvPr/>
            </p:nvSpPr>
            <p:spPr>
              <a:xfrm>
                <a:off x="3364613" y="369140"/>
                <a:ext cx="134228" cy="130630"/>
              </a:xfrm>
              <a:prstGeom prst="ellipse">
                <a:avLst/>
              </a:prstGeom>
              <a:noFill/>
              <a:ln w="12700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60" name="Google Shape;1378;p25">
                <a:extLst>
                  <a:ext uri="{FF2B5EF4-FFF2-40B4-BE49-F238E27FC236}">
                    <a16:creationId xmlns:a16="http://schemas.microsoft.com/office/drawing/2014/main" id="{A228E728-9386-4E16-A558-D35F55361DC4}"/>
                  </a:ext>
                </a:extLst>
              </p:cNvPr>
              <p:cNvSpPr/>
              <p:nvPr/>
            </p:nvSpPr>
            <p:spPr>
              <a:xfrm>
                <a:off x="2722410" y="369140"/>
                <a:ext cx="134228" cy="130630"/>
              </a:xfrm>
              <a:prstGeom prst="ellipse">
                <a:avLst/>
              </a:prstGeom>
              <a:noFill/>
              <a:ln w="12700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76" name="Google Shape;1378;p25">
                <a:extLst>
                  <a:ext uri="{FF2B5EF4-FFF2-40B4-BE49-F238E27FC236}">
                    <a16:creationId xmlns:a16="http://schemas.microsoft.com/office/drawing/2014/main" id="{FB79F025-9C35-4B87-93A9-655FA06B4BFE}"/>
                  </a:ext>
                </a:extLst>
              </p:cNvPr>
              <p:cNvSpPr/>
              <p:nvPr/>
            </p:nvSpPr>
            <p:spPr>
              <a:xfrm>
                <a:off x="3579621" y="369140"/>
                <a:ext cx="134228" cy="130630"/>
              </a:xfrm>
              <a:prstGeom prst="ellipse">
                <a:avLst/>
              </a:prstGeom>
              <a:noFill/>
              <a:ln w="12700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77" name="Google Shape;1378;p25">
                <a:extLst>
                  <a:ext uri="{FF2B5EF4-FFF2-40B4-BE49-F238E27FC236}">
                    <a16:creationId xmlns:a16="http://schemas.microsoft.com/office/drawing/2014/main" id="{CB7CA241-0CA8-45AF-BBD1-5CD09A69A660}"/>
                  </a:ext>
                </a:extLst>
              </p:cNvPr>
              <p:cNvSpPr/>
              <p:nvPr/>
            </p:nvSpPr>
            <p:spPr>
              <a:xfrm>
                <a:off x="3794000" y="364052"/>
                <a:ext cx="134228" cy="130630"/>
              </a:xfrm>
              <a:prstGeom prst="ellipse">
                <a:avLst/>
              </a:prstGeom>
              <a:noFill/>
              <a:ln w="12700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78" name="Google Shape;1378;p25">
                <a:extLst>
                  <a:ext uri="{FF2B5EF4-FFF2-40B4-BE49-F238E27FC236}">
                    <a16:creationId xmlns:a16="http://schemas.microsoft.com/office/drawing/2014/main" id="{6F102612-8910-4AD1-8716-732D078B8DDF}"/>
                  </a:ext>
                </a:extLst>
              </p:cNvPr>
              <p:cNvSpPr/>
              <p:nvPr/>
            </p:nvSpPr>
            <p:spPr>
              <a:xfrm>
                <a:off x="4006187" y="364052"/>
                <a:ext cx="134228" cy="130630"/>
              </a:xfrm>
              <a:prstGeom prst="ellipse">
                <a:avLst/>
              </a:prstGeom>
              <a:noFill/>
              <a:ln w="12700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79" name="Google Shape;1378;p25">
                <a:extLst>
                  <a:ext uri="{FF2B5EF4-FFF2-40B4-BE49-F238E27FC236}">
                    <a16:creationId xmlns:a16="http://schemas.microsoft.com/office/drawing/2014/main" id="{E21C3727-B8C3-4085-8B9C-B80BC833A83A}"/>
                  </a:ext>
                </a:extLst>
              </p:cNvPr>
              <p:cNvSpPr/>
              <p:nvPr/>
            </p:nvSpPr>
            <p:spPr>
              <a:xfrm>
                <a:off x="4221195" y="364052"/>
                <a:ext cx="134228" cy="130630"/>
              </a:xfrm>
              <a:prstGeom prst="ellipse">
                <a:avLst/>
              </a:prstGeom>
              <a:noFill/>
              <a:ln w="12700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</p:grp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C4090180-D653-4EE0-B0A9-5BD4EA27EF22}"/>
              </a:ext>
            </a:extLst>
          </p:cNvPr>
          <p:cNvGrpSpPr/>
          <p:nvPr/>
        </p:nvGrpSpPr>
        <p:grpSpPr>
          <a:xfrm>
            <a:off x="6665480" y="2823"/>
            <a:ext cx="2459470" cy="507243"/>
            <a:chOff x="6665480" y="2823"/>
            <a:chExt cx="2459470" cy="507243"/>
          </a:xfrm>
        </p:grpSpPr>
        <p:sp>
          <p:nvSpPr>
            <p:cNvPr id="33" name="TextBox 9">
              <a:extLst>
                <a:ext uri="{FF2B5EF4-FFF2-40B4-BE49-F238E27FC236}">
                  <a16:creationId xmlns:a16="http://schemas.microsoft.com/office/drawing/2014/main" id="{3B0392DB-D150-4A31-BDFF-6491C37F0C8F}"/>
                </a:ext>
              </a:extLst>
            </p:cNvPr>
            <p:cNvSpPr txBox="1"/>
            <p:nvPr/>
          </p:nvSpPr>
          <p:spPr>
            <a:xfrm>
              <a:off x="6665480" y="2823"/>
              <a:ext cx="2459470" cy="3795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Thao </a:t>
              </a:r>
              <a:r>
                <a:rPr lang="en-US" sz="1400" err="1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tác</a:t>
              </a:r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 </a:t>
              </a:r>
              <a:r>
                <a:rPr lang="en-US" sz="1400" err="1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trên</a:t>
              </a:r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 </a:t>
              </a:r>
              <a:r>
                <a:rPr lang="en-US" sz="1400" err="1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dữ</a:t>
              </a:r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 </a:t>
              </a:r>
              <a:r>
                <a:rPr lang="en-US" sz="1400" err="1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liệu</a:t>
              </a:r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 </a:t>
              </a:r>
              <a:r>
                <a:rPr lang="en-US" sz="1400" err="1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mã</a:t>
              </a:r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 </a:t>
              </a:r>
              <a:r>
                <a:rPr lang="en-US" sz="1400" err="1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hóa</a:t>
              </a:r>
              <a:endParaRPr lang="en-US" sz="1400">
                <a:solidFill>
                  <a:schemeClr val="bg1">
                    <a:lumMod val="75000"/>
                  </a:schemeClr>
                </a:solidFill>
                <a:ea typeface="Roboto" charset="0"/>
                <a:cs typeface="Roboto" charset="0"/>
              </a:endParaRPr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0F5FEFA4-AB62-45CE-914F-E98C382534D7}"/>
                </a:ext>
              </a:extLst>
            </p:cNvPr>
            <p:cNvGrpSpPr/>
            <p:nvPr/>
          </p:nvGrpSpPr>
          <p:grpSpPr>
            <a:xfrm>
              <a:off x="7397415" y="370411"/>
              <a:ext cx="1046337" cy="139655"/>
              <a:chOff x="6786829" y="379590"/>
              <a:chExt cx="1046337" cy="139655"/>
            </a:xfrm>
          </p:grpSpPr>
          <p:sp>
            <p:nvSpPr>
              <p:cNvPr id="41" name="Google Shape;1378;p25">
                <a:extLst>
                  <a:ext uri="{FF2B5EF4-FFF2-40B4-BE49-F238E27FC236}">
                    <a16:creationId xmlns:a16="http://schemas.microsoft.com/office/drawing/2014/main" id="{91F32C29-C714-443C-96BC-9991EFD7E2C5}"/>
                  </a:ext>
                </a:extLst>
              </p:cNvPr>
              <p:cNvSpPr/>
              <p:nvPr/>
            </p:nvSpPr>
            <p:spPr>
              <a:xfrm>
                <a:off x="7011095" y="379590"/>
                <a:ext cx="134228" cy="130630"/>
              </a:xfrm>
              <a:prstGeom prst="ellipse">
                <a:avLst/>
              </a:prstGeom>
              <a:solidFill>
                <a:schemeClr val="accent2">
                  <a:lumMod val="50000"/>
                </a:schemeClr>
              </a:solidFill>
              <a:ln w="12700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42" name="Google Shape;1378;p25">
                <a:extLst>
                  <a:ext uri="{FF2B5EF4-FFF2-40B4-BE49-F238E27FC236}">
                    <a16:creationId xmlns:a16="http://schemas.microsoft.com/office/drawing/2014/main" id="{7D44154E-0EC3-40DD-ADF0-DC01D222AE46}"/>
                  </a:ext>
                </a:extLst>
              </p:cNvPr>
              <p:cNvSpPr/>
              <p:nvPr/>
            </p:nvSpPr>
            <p:spPr>
              <a:xfrm>
                <a:off x="6786829" y="379590"/>
                <a:ext cx="134228" cy="130630"/>
              </a:xfrm>
              <a:prstGeom prst="ellipse">
                <a:avLst/>
              </a:prstGeom>
              <a:solidFill>
                <a:schemeClr val="accent2">
                  <a:lumMod val="50000"/>
                </a:schemeClr>
              </a:solidFill>
              <a:ln w="12700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43" name="Google Shape;1378;p25">
                <a:extLst>
                  <a:ext uri="{FF2B5EF4-FFF2-40B4-BE49-F238E27FC236}">
                    <a16:creationId xmlns:a16="http://schemas.microsoft.com/office/drawing/2014/main" id="{682E5B16-2081-4780-BA03-B73FE90F803B}"/>
                  </a:ext>
                </a:extLst>
              </p:cNvPr>
              <p:cNvSpPr/>
              <p:nvPr/>
            </p:nvSpPr>
            <p:spPr>
              <a:xfrm>
                <a:off x="7241577" y="379705"/>
                <a:ext cx="134228" cy="130630"/>
              </a:xfrm>
              <a:prstGeom prst="ellipse">
                <a:avLst/>
              </a:prstGeom>
              <a:solidFill>
                <a:schemeClr val="accent2">
                  <a:lumMod val="50000"/>
                </a:schemeClr>
              </a:solidFill>
              <a:ln w="12700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44" name="Google Shape;1378;p25">
                <a:extLst>
                  <a:ext uri="{FF2B5EF4-FFF2-40B4-BE49-F238E27FC236}">
                    <a16:creationId xmlns:a16="http://schemas.microsoft.com/office/drawing/2014/main" id="{036BAC35-3C64-430E-A5A9-E719CA823B90}"/>
                  </a:ext>
                </a:extLst>
              </p:cNvPr>
              <p:cNvSpPr/>
              <p:nvPr/>
            </p:nvSpPr>
            <p:spPr>
              <a:xfrm>
                <a:off x="7472936" y="379590"/>
                <a:ext cx="134228" cy="130630"/>
              </a:xfrm>
              <a:prstGeom prst="ellipse">
                <a:avLst/>
              </a:prstGeom>
              <a:solidFill>
                <a:schemeClr val="accent2">
                  <a:lumMod val="50000"/>
                </a:schemeClr>
              </a:solidFill>
              <a:ln w="12700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45" name="Google Shape;1378;p25">
                <a:extLst>
                  <a:ext uri="{FF2B5EF4-FFF2-40B4-BE49-F238E27FC236}">
                    <a16:creationId xmlns:a16="http://schemas.microsoft.com/office/drawing/2014/main" id="{F32EE624-EE80-486D-AC4C-588492EA4F42}"/>
                  </a:ext>
                </a:extLst>
              </p:cNvPr>
              <p:cNvSpPr/>
              <p:nvPr/>
            </p:nvSpPr>
            <p:spPr>
              <a:xfrm>
                <a:off x="7698938" y="388615"/>
                <a:ext cx="134228" cy="130630"/>
              </a:xfrm>
              <a:prstGeom prst="ellipse">
                <a:avLst/>
              </a:prstGeom>
              <a:noFill/>
              <a:ln w="12700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</p:grp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D1BFA97D-B761-4800-9C41-47DE0101065C}"/>
              </a:ext>
            </a:extLst>
          </p:cNvPr>
          <p:cNvGrpSpPr/>
          <p:nvPr/>
        </p:nvGrpSpPr>
        <p:grpSpPr>
          <a:xfrm>
            <a:off x="9785401" y="-4531"/>
            <a:ext cx="2626839" cy="513887"/>
            <a:chOff x="9785401" y="-4531"/>
            <a:chExt cx="2626839" cy="513887"/>
          </a:xfrm>
        </p:grpSpPr>
        <p:sp>
          <p:nvSpPr>
            <p:cNvPr id="47" name="TextBox 9">
              <a:extLst>
                <a:ext uri="{FF2B5EF4-FFF2-40B4-BE49-F238E27FC236}">
                  <a16:creationId xmlns:a16="http://schemas.microsoft.com/office/drawing/2014/main" id="{E8FB2CE9-DFAC-4FA9-9417-D57A486A7D1F}"/>
                </a:ext>
              </a:extLst>
            </p:cNvPr>
            <p:cNvSpPr txBox="1"/>
            <p:nvPr/>
          </p:nvSpPr>
          <p:spPr>
            <a:xfrm>
              <a:off x="9785401" y="-4531"/>
              <a:ext cx="2626839" cy="3795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400" err="1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Kết</a:t>
              </a:r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 </a:t>
              </a:r>
              <a:r>
                <a:rPr lang="en-US" sz="1400" err="1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quả</a:t>
              </a:r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 </a:t>
              </a:r>
              <a:r>
                <a:rPr lang="en-US" sz="1400" err="1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và</a:t>
              </a:r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 </a:t>
              </a:r>
              <a:r>
                <a:rPr lang="en-US" sz="1400" err="1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hướng</a:t>
              </a:r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 </a:t>
              </a:r>
              <a:r>
                <a:rPr lang="en-US" sz="1400" err="1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phát</a:t>
              </a:r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 </a:t>
              </a:r>
              <a:r>
                <a:rPr lang="en-US" sz="1400" err="1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triển</a:t>
              </a:r>
              <a:endParaRPr lang="en-US" sz="1400">
                <a:solidFill>
                  <a:schemeClr val="bg1">
                    <a:lumMod val="75000"/>
                  </a:schemeClr>
                </a:solidFill>
                <a:ea typeface="Roboto" charset="0"/>
                <a:cs typeface="Roboto" charset="0"/>
              </a:endParaRPr>
            </a:p>
          </p:txBody>
        </p: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079E53EF-BBFC-42FF-AF94-71E3D8A90F15}"/>
                </a:ext>
              </a:extLst>
            </p:cNvPr>
            <p:cNvGrpSpPr/>
            <p:nvPr/>
          </p:nvGrpSpPr>
          <p:grpSpPr>
            <a:xfrm>
              <a:off x="10970258" y="370812"/>
              <a:ext cx="332729" cy="138544"/>
              <a:chOff x="10970258" y="370812"/>
              <a:chExt cx="332729" cy="138544"/>
            </a:xfrm>
          </p:grpSpPr>
          <p:sp>
            <p:nvSpPr>
              <p:cNvPr id="49" name="Google Shape;1378;p25">
                <a:extLst>
                  <a:ext uri="{FF2B5EF4-FFF2-40B4-BE49-F238E27FC236}">
                    <a16:creationId xmlns:a16="http://schemas.microsoft.com/office/drawing/2014/main" id="{639975BC-D43F-47F8-8F00-3CFDF626C1B5}"/>
                  </a:ext>
                </a:extLst>
              </p:cNvPr>
              <p:cNvSpPr/>
              <p:nvPr/>
            </p:nvSpPr>
            <p:spPr>
              <a:xfrm>
                <a:off x="10970258" y="370812"/>
                <a:ext cx="134228" cy="130630"/>
              </a:xfrm>
              <a:prstGeom prst="ellipse">
                <a:avLst/>
              </a:prstGeom>
              <a:noFill/>
              <a:ln w="12700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50" name="Google Shape;1378;p25">
                <a:extLst>
                  <a:ext uri="{FF2B5EF4-FFF2-40B4-BE49-F238E27FC236}">
                    <a16:creationId xmlns:a16="http://schemas.microsoft.com/office/drawing/2014/main" id="{BD417FCD-3AF2-43D8-B0FA-6E7AA0DBBBF8}"/>
                  </a:ext>
                </a:extLst>
              </p:cNvPr>
              <p:cNvSpPr/>
              <p:nvPr/>
            </p:nvSpPr>
            <p:spPr>
              <a:xfrm>
                <a:off x="11168759" y="378726"/>
                <a:ext cx="134228" cy="130630"/>
              </a:xfrm>
              <a:prstGeom prst="ellipse">
                <a:avLst/>
              </a:prstGeom>
              <a:solidFill>
                <a:schemeClr val="accent2">
                  <a:lumMod val="50000"/>
                </a:schemeClr>
              </a:solidFill>
              <a:ln w="12700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491805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ình chữ nhật 2">
            <a:extLst>
              <a:ext uri="{FF2B5EF4-FFF2-40B4-BE49-F238E27FC236}">
                <a16:creationId xmlns:a16="http://schemas.microsoft.com/office/drawing/2014/main" id="{F6F15630-D70A-4A16-9EAE-D55A0202AF0B}"/>
              </a:ext>
            </a:extLst>
          </p:cNvPr>
          <p:cNvSpPr/>
          <p:nvPr/>
        </p:nvSpPr>
        <p:spPr>
          <a:xfrm>
            <a:off x="0" y="2235028"/>
            <a:ext cx="12192000" cy="238794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7891993E-74FF-4EB4-A384-9C24E059498F}"/>
              </a:ext>
            </a:extLst>
          </p:cNvPr>
          <p:cNvSpPr txBox="1"/>
          <p:nvPr/>
        </p:nvSpPr>
        <p:spPr>
          <a:xfrm>
            <a:off x="2583628" y="2510800"/>
            <a:ext cx="7024743" cy="1836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vi-VN" sz="4000">
                <a:ea typeface="Roboto" charset="0"/>
                <a:cs typeface="Roboto" charset="0"/>
              </a:rPr>
              <a:t>ĐIỀU </a:t>
            </a:r>
            <a:r>
              <a:rPr lang="en-US" sz="4000">
                <a:ea typeface="Roboto" charset="0"/>
                <a:cs typeface="Roboto" charset="0"/>
              </a:rPr>
              <a:t>KHIỂN</a:t>
            </a:r>
            <a:r>
              <a:rPr lang="vi-VN" sz="4000">
                <a:ea typeface="Roboto" charset="0"/>
                <a:cs typeface="Roboto" charset="0"/>
              </a:rPr>
              <a:t> TRUY CẬP TRÊN DỮ LIỆU MÃ HÓA</a:t>
            </a:r>
            <a:endParaRPr lang="en-US" sz="4000">
              <a:ea typeface="Roboto" charset="0"/>
              <a:cs typeface="Robot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99525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Hình chữ nhật 9">
            <a:extLst>
              <a:ext uri="{FF2B5EF4-FFF2-40B4-BE49-F238E27FC236}">
                <a16:creationId xmlns:a16="http://schemas.microsoft.com/office/drawing/2014/main" id="{1F126482-79B3-41DB-B71D-6CFC54216782}"/>
              </a:ext>
            </a:extLst>
          </p:cNvPr>
          <p:cNvSpPr/>
          <p:nvPr/>
        </p:nvSpPr>
        <p:spPr>
          <a:xfrm>
            <a:off x="0" y="-1"/>
            <a:ext cx="12192000" cy="638175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75000"/>
              </a:schemeClr>
            </a:solidFill>
          </a:ln>
          <a:effectLst>
            <a:softEdge rad="3175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Hình chữ nhật 15">
            <a:extLst>
              <a:ext uri="{FF2B5EF4-FFF2-40B4-BE49-F238E27FC236}">
                <a16:creationId xmlns:a16="http://schemas.microsoft.com/office/drawing/2014/main" id="{4868985F-2EE5-451F-9246-B16ECCE8DAC7}"/>
              </a:ext>
            </a:extLst>
          </p:cNvPr>
          <p:cNvSpPr/>
          <p:nvPr/>
        </p:nvSpPr>
        <p:spPr>
          <a:xfrm>
            <a:off x="0" y="566198"/>
            <a:ext cx="12192000" cy="63817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  <a:effectLst>
            <a:softEdge rad="3175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9">
            <a:extLst>
              <a:ext uri="{FF2B5EF4-FFF2-40B4-BE49-F238E27FC236}">
                <a16:creationId xmlns:a16="http://schemas.microsoft.com/office/drawing/2014/main" id="{F465F3CA-2792-4F79-8C5C-247433EFE899}"/>
              </a:ext>
            </a:extLst>
          </p:cNvPr>
          <p:cNvSpPr txBox="1"/>
          <p:nvPr/>
        </p:nvSpPr>
        <p:spPr>
          <a:xfrm>
            <a:off x="-2" y="500043"/>
            <a:ext cx="120930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>
                <a:solidFill>
                  <a:schemeClr val="accent2">
                    <a:lumMod val="50000"/>
                  </a:schemeClr>
                </a:solidFill>
                <a:ea typeface="Roboto" charset="0"/>
                <a:cs typeface="Roboto" charset="0"/>
              </a:rPr>
              <a:t>1. </a:t>
            </a:r>
            <a:r>
              <a:rPr lang="en-US" sz="2400" err="1">
                <a:solidFill>
                  <a:schemeClr val="accent2">
                    <a:lumMod val="50000"/>
                  </a:schemeClr>
                </a:solidFill>
                <a:ea typeface="Roboto" charset="0"/>
                <a:cs typeface="Roboto" charset="0"/>
              </a:rPr>
              <a:t>Tổng</a:t>
            </a:r>
            <a:r>
              <a:rPr lang="en-US" sz="2400">
                <a:solidFill>
                  <a:schemeClr val="accent2">
                    <a:lumMod val="50000"/>
                  </a:schemeClr>
                </a:solidFill>
                <a:ea typeface="Roboto" charset="0"/>
                <a:cs typeface="Roboto" charset="0"/>
              </a:rPr>
              <a:t> </a:t>
            </a:r>
            <a:r>
              <a:rPr lang="en-US" sz="2400" err="1">
                <a:solidFill>
                  <a:schemeClr val="accent2">
                    <a:lumMod val="50000"/>
                  </a:schemeClr>
                </a:solidFill>
                <a:ea typeface="Roboto" charset="0"/>
                <a:cs typeface="Roboto" charset="0"/>
              </a:rPr>
              <a:t>quan</a:t>
            </a:r>
            <a:r>
              <a:rPr lang="en-US" sz="2400">
                <a:solidFill>
                  <a:schemeClr val="accent2">
                    <a:lumMod val="50000"/>
                  </a:schemeClr>
                </a:solidFill>
                <a:ea typeface="Roboto" charset="0"/>
                <a:cs typeface="Roboto" charset="0"/>
              </a:rPr>
              <a:t> </a:t>
            </a:r>
            <a:r>
              <a:rPr lang="en-US" sz="2400" err="1">
                <a:solidFill>
                  <a:schemeClr val="accent2">
                    <a:lumMod val="50000"/>
                  </a:schemeClr>
                </a:solidFill>
                <a:ea typeface="Roboto" charset="0"/>
                <a:cs typeface="Roboto" charset="0"/>
              </a:rPr>
              <a:t>về</a:t>
            </a:r>
            <a:r>
              <a:rPr lang="en-US" sz="2400">
                <a:solidFill>
                  <a:schemeClr val="accent2">
                    <a:lumMod val="50000"/>
                  </a:schemeClr>
                </a:solidFill>
                <a:ea typeface="Roboto" charset="0"/>
                <a:cs typeface="Roboto" charset="0"/>
              </a:rPr>
              <a:t> </a:t>
            </a:r>
            <a:r>
              <a:rPr lang="en-US" sz="2400" err="1">
                <a:solidFill>
                  <a:schemeClr val="accent2">
                    <a:lumMod val="50000"/>
                  </a:schemeClr>
                </a:solidFill>
                <a:ea typeface="Roboto" charset="0"/>
                <a:cs typeface="Roboto" charset="0"/>
              </a:rPr>
              <a:t>kiểm</a:t>
            </a:r>
            <a:r>
              <a:rPr lang="en-US" sz="2400">
                <a:solidFill>
                  <a:schemeClr val="accent2">
                    <a:lumMod val="50000"/>
                  </a:schemeClr>
                </a:solidFill>
                <a:ea typeface="Roboto" charset="0"/>
                <a:cs typeface="Roboto" charset="0"/>
              </a:rPr>
              <a:t> </a:t>
            </a:r>
            <a:r>
              <a:rPr lang="en-US" sz="2400" err="1">
                <a:solidFill>
                  <a:schemeClr val="accent2">
                    <a:lumMod val="50000"/>
                  </a:schemeClr>
                </a:solidFill>
                <a:ea typeface="Roboto" charset="0"/>
                <a:cs typeface="Roboto" charset="0"/>
              </a:rPr>
              <a:t>soát</a:t>
            </a:r>
            <a:r>
              <a:rPr lang="en-US" sz="2400">
                <a:solidFill>
                  <a:schemeClr val="accent2">
                    <a:lumMod val="50000"/>
                  </a:schemeClr>
                </a:solidFill>
                <a:ea typeface="Roboto" charset="0"/>
                <a:cs typeface="Roboto" charset="0"/>
              </a:rPr>
              <a:t> </a:t>
            </a:r>
            <a:r>
              <a:rPr lang="en-US" sz="2400" err="1">
                <a:solidFill>
                  <a:schemeClr val="accent2">
                    <a:lumMod val="50000"/>
                  </a:schemeClr>
                </a:solidFill>
                <a:ea typeface="Roboto" charset="0"/>
                <a:cs typeface="Roboto" charset="0"/>
              </a:rPr>
              <a:t>truy</a:t>
            </a:r>
            <a:r>
              <a:rPr lang="en-US" sz="2400">
                <a:solidFill>
                  <a:schemeClr val="accent2">
                    <a:lumMod val="50000"/>
                  </a:schemeClr>
                </a:solidFill>
                <a:ea typeface="Roboto" charset="0"/>
                <a:cs typeface="Roboto" charset="0"/>
              </a:rPr>
              <a:t> </a:t>
            </a:r>
            <a:r>
              <a:rPr lang="en-US" sz="2400" err="1">
                <a:solidFill>
                  <a:schemeClr val="accent2">
                    <a:lumMod val="50000"/>
                  </a:schemeClr>
                </a:solidFill>
                <a:ea typeface="Roboto" charset="0"/>
                <a:cs typeface="Roboto" charset="0"/>
              </a:rPr>
              <a:t>cập</a:t>
            </a:r>
            <a:r>
              <a:rPr lang="en-US" sz="2400">
                <a:solidFill>
                  <a:schemeClr val="accent2">
                    <a:lumMod val="50000"/>
                  </a:schemeClr>
                </a:solidFill>
                <a:ea typeface="Roboto" charset="0"/>
                <a:cs typeface="Roboto" charset="0"/>
              </a:rPr>
              <a:t> </a:t>
            </a:r>
            <a:r>
              <a:rPr lang="en-US" sz="2400" err="1">
                <a:solidFill>
                  <a:schemeClr val="accent2">
                    <a:lumMod val="50000"/>
                  </a:schemeClr>
                </a:solidFill>
                <a:ea typeface="Roboto" charset="0"/>
                <a:cs typeface="Roboto" charset="0"/>
              </a:rPr>
              <a:t>trên</a:t>
            </a:r>
            <a:r>
              <a:rPr lang="en-US" sz="2400">
                <a:solidFill>
                  <a:schemeClr val="accent2">
                    <a:lumMod val="50000"/>
                  </a:schemeClr>
                </a:solidFill>
                <a:ea typeface="Roboto" charset="0"/>
                <a:cs typeface="Roboto" charset="0"/>
              </a:rPr>
              <a:t> </a:t>
            </a:r>
            <a:r>
              <a:rPr lang="en-US" sz="2400" err="1">
                <a:solidFill>
                  <a:schemeClr val="accent2">
                    <a:lumMod val="50000"/>
                  </a:schemeClr>
                </a:solidFill>
                <a:ea typeface="Roboto" charset="0"/>
                <a:cs typeface="Roboto" charset="0"/>
              </a:rPr>
              <a:t>cơ</a:t>
            </a:r>
            <a:r>
              <a:rPr lang="en-US" sz="2400">
                <a:solidFill>
                  <a:schemeClr val="accent2">
                    <a:lumMod val="50000"/>
                  </a:schemeClr>
                </a:solidFill>
                <a:ea typeface="Roboto" charset="0"/>
                <a:cs typeface="Roboto" charset="0"/>
              </a:rPr>
              <a:t> </a:t>
            </a:r>
            <a:r>
              <a:rPr lang="en-US" sz="2400" err="1">
                <a:solidFill>
                  <a:schemeClr val="accent2">
                    <a:lumMod val="50000"/>
                  </a:schemeClr>
                </a:solidFill>
                <a:ea typeface="Roboto" charset="0"/>
                <a:cs typeface="Roboto" charset="0"/>
              </a:rPr>
              <a:t>sở</a:t>
            </a:r>
            <a:r>
              <a:rPr lang="en-US" sz="2400">
                <a:solidFill>
                  <a:schemeClr val="accent2">
                    <a:lumMod val="50000"/>
                  </a:schemeClr>
                </a:solidFill>
                <a:ea typeface="Roboto" charset="0"/>
                <a:cs typeface="Roboto" charset="0"/>
              </a:rPr>
              <a:t> </a:t>
            </a:r>
            <a:r>
              <a:rPr lang="en-US" sz="2400" err="1">
                <a:solidFill>
                  <a:schemeClr val="accent2">
                    <a:lumMod val="50000"/>
                  </a:schemeClr>
                </a:solidFill>
                <a:ea typeface="Roboto" charset="0"/>
                <a:cs typeface="Roboto" charset="0"/>
              </a:rPr>
              <a:t>dữ</a:t>
            </a:r>
            <a:r>
              <a:rPr lang="en-US" sz="2400">
                <a:solidFill>
                  <a:schemeClr val="accent2">
                    <a:lumMod val="50000"/>
                  </a:schemeClr>
                </a:solidFill>
                <a:ea typeface="Roboto" charset="0"/>
                <a:cs typeface="Roboto" charset="0"/>
              </a:rPr>
              <a:t> </a:t>
            </a:r>
            <a:r>
              <a:rPr lang="en-US" sz="2400" err="1">
                <a:solidFill>
                  <a:schemeClr val="accent2">
                    <a:lumMod val="50000"/>
                  </a:schemeClr>
                </a:solidFill>
                <a:ea typeface="Roboto" charset="0"/>
                <a:cs typeface="Roboto" charset="0"/>
              </a:rPr>
              <a:t>liệu</a:t>
            </a:r>
            <a:r>
              <a:rPr lang="en-US" sz="2400">
                <a:solidFill>
                  <a:schemeClr val="accent2">
                    <a:lumMod val="50000"/>
                  </a:schemeClr>
                </a:solidFill>
                <a:ea typeface="Roboto" charset="0"/>
                <a:cs typeface="Roboto" charset="0"/>
              </a:rPr>
              <a:t> </a:t>
            </a:r>
          </a:p>
        </p:txBody>
      </p:sp>
      <p:sp>
        <p:nvSpPr>
          <p:cNvPr id="18" name="TextBox 8">
            <a:extLst>
              <a:ext uri="{FF2B5EF4-FFF2-40B4-BE49-F238E27FC236}">
                <a16:creationId xmlns:a16="http://schemas.microsoft.com/office/drawing/2014/main" id="{A34525A7-7D6D-4499-84BD-6BF621FE6C9D}"/>
              </a:ext>
            </a:extLst>
          </p:cNvPr>
          <p:cNvSpPr txBox="1"/>
          <p:nvPr/>
        </p:nvSpPr>
        <p:spPr>
          <a:xfrm>
            <a:off x="134599" y="1269344"/>
            <a:ext cx="5184533" cy="418454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000" spc="3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Các </a:t>
            </a:r>
            <a:r>
              <a:rPr lang="en-US" sz="2000" spc="300" err="1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chính</a:t>
            </a:r>
            <a:r>
              <a:rPr lang="en-US" sz="2000" spc="3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spc="300" err="1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sách</a:t>
            </a:r>
            <a:r>
              <a:rPr lang="en-US" sz="2000" spc="3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spc="300" err="1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kiểm</a:t>
            </a:r>
            <a:r>
              <a:rPr lang="en-US" sz="2000" spc="3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spc="300" err="1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soát</a:t>
            </a:r>
            <a:r>
              <a:rPr lang="en-US" sz="2000" spc="3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spc="300" err="1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truy</a:t>
            </a:r>
            <a:r>
              <a:rPr lang="en-US" sz="2000" spc="3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spc="300" err="1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cập</a:t>
            </a:r>
            <a:r>
              <a:rPr lang="en-US" sz="2000" spc="3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spc="300" err="1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có</a:t>
            </a:r>
            <a:r>
              <a:rPr lang="en-US" sz="2000" spc="3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spc="300" err="1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thể</a:t>
            </a:r>
            <a:r>
              <a:rPr lang="en-US" sz="2000" spc="3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chia </a:t>
            </a:r>
            <a:r>
              <a:rPr lang="en-US" sz="2000" spc="300" err="1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thành</a:t>
            </a:r>
            <a:r>
              <a:rPr lang="en-US" sz="2000" spc="3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spc="300" err="1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ba</a:t>
            </a:r>
            <a:r>
              <a:rPr lang="en-US" sz="2000" spc="3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spc="300" err="1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nhóm</a:t>
            </a:r>
            <a:r>
              <a:rPr lang="en-US" sz="2000" spc="3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spc="300" err="1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chính</a:t>
            </a:r>
            <a:r>
              <a:rPr lang="en-US" sz="2000" spc="3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spc="300" err="1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chính</a:t>
            </a:r>
            <a:r>
              <a:rPr lang="en-US" sz="2000" spc="3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</a:t>
            </a:r>
          </a:p>
          <a:p>
            <a:pPr algn="just">
              <a:lnSpc>
                <a:spcPct val="150000"/>
              </a:lnSpc>
            </a:pPr>
            <a:r>
              <a:rPr lang="en-US" sz="2000" spc="3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+ Điều </a:t>
            </a:r>
            <a:r>
              <a:rPr lang="en-US" sz="2000" spc="300" err="1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khiển</a:t>
            </a:r>
            <a:r>
              <a:rPr lang="en-US" sz="2000" spc="3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spc="300" err="1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truy</a:t>
            </a:r>
            <a:r>
              <a:rPr lang="en-US" sz="2000" spc="3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spc="300" err="1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cập</a:t>
            </a:r>
            <a:r>
              <a:rPr lang="en-US" sz="2000" spc="3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spc="300" err="1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tùy</a:t>
            </a:r>
            <a:r>
              <a:rPr lang="en-US" sz="2000" spc="3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ý (DAC)</a:t>
            </a:r>
          </a:p>
          <a:p>
            <a:pPr algn="just">
              <a:lnSpc>
                <a:spcPct val="150000"/>
              </a:lnSpc>
            </a:pPr>
            <a:r>
              <a:rPr lang="en-US" sz="2000" spc="3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+ Điều </a:t>
            </a:r>
            <a:r>
              <a:rPr lang="en-US" sz="2000" spc="300" err="1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khiển</a:t>
            </a:r>
            <a:r>
              <a:rPr lang="en-US" sz="2000" spc="3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spc="300" err="1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truy</a:t>
            </a:r>
            <a:r>
              <a:rPr lang="en-US" sz="2000" spc="3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spc="300" err="1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cập</a:t>
            </a:r>
            <a:r>
              <a:rPr lang="en-US" sz="2000" spc="3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spc="300" err="1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bắt</a:t>
            </a:r>
            <a:r>
              <a:rPr lang="en-US" sz="2000" spc="3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spc="300" err="1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buộc</a:t>
            </a:r>
            <a:r>
              <a:rPr lang="en-US" sz="2000" spc="3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(MAC)</a:t>
            </a:r>
          </a:p>
          <a:p>
            <a:pPr algn="just">
              <a:lnSpc>
                <a:spcPct val="150000"/>
              </a:lnSpc>
            </a:pPr>
            <a:r>
              <a:rPr lang="en-US" sz="2000" spc="3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+ Điều </a:t>
            </a:r>
            <a:r>
              <a:rPr lang="en-US" sz="2000" spc="300" err="1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khiển</a:t>
            </a:r>
            <a:r>
              <a:rPr lang="en-US" sz="2000" spc="3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spc="300" err="1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truy</a:t>
            </a:r>
            <a:r>
              <a:rPr lang="en-US" sz="2000" spc="3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spc="300" err="1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cập</a:t>
            </a:r>
            <a:r>
              <a:rPr lang="en-US" sz="2000" spc="3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spc="300" err="1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theo</a:t>
            </a:r>
            <a:r>
              <a:rPr lang="en-US" sz="2000" spc="3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spc="300" err="1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vai</a:t>
            </a:r>
            <a:r>
              <a:rPr lang="en-US" sz="2000" spc="3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spc="300" err="1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trò</a:t>
            </a:r>
            <a:r>
              <a:rPr lang="en-US" sz="2000" spc="3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(RBAC)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001AEB0-A9AA-4DA1-A497-6BBD755A2FC2}"/>
              </a:ext>
            </a:extLst>
          </p:cNvPr>
          <p:cNvGrpSpPr/>
          <p:nvPr/>
        </p:nvGrpSpPr>
        <p:grpSpPr>
          <a:xfrm>
            <a:off x="2623494" y="-5362"/>
            <a:ext cx="3432272" cy="507978"/>
            <a:chOff x="2623494" y="-5362"/>
            <a:chExt cx="3432272" cy="507978"/>
          </a:xfrm>
        </p:grpSpPr>
        <p:sp>
          <p:nvSpPr>
            <p:cNvPr id="62" name="TextBox 9">
              <a:extLst>
                <a:ext uri="{FF2B5EF4-FFF2-40B4-BE49-F238E27FC236}">
                  <a16:creationId xmlns:a16="http://schemas.microsoft.com/office/drawing/2014/main" id="{2B3DA2E6-B0BC-40FA-8869-5E0810971EC0}"/>
                </a:ext>
              </a:extLst>
            </p:cNvPr>
            <p:cNvSpPr txBox="1"/>
            <p:nvPr/>
          </p:nvSpPr>
          <p:spPr>
            <a:xfrm>
              <a:off x="2623494" y="-5362"/>
              <a:ext cx="3432272" cy="3795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400" err="1">
                  <a:solidFill>
                    <a:schemeClr val="bg1">
                      <a:lumMod val="95000"/>
                    </a:schemeClr>
                  </a:solidFill>
                  <a:ea typeface="Roboto" charset="0"/>
                  <a:cs typeface="Roboto" charset="0"/>
                </a:rPr>
                <a:t>Điều</a:t>
              </a:r>
              <a:r>
                <a:rPr lang="en-US" sz="1400">
                  <a:solidFill>
                    <a:schemeClr val="bg1">
                      <a:lumMod val="95000"/>
                    </a:schemeClr>
                  </a:solidFill>
                  <a:ea typeface="Roboto" charset="0"/>
                  <a:cs typeface="Roboto" charset="0"/>
                </a:rPr>
                <a:t> </a:t>
              </a:r>
              <a:r>
                <a:rPr lang="en-US" sz="1400" err="1">
                  <a:solidFill>
                    <a:schemeClr val="bg1">
                      <a:lumMod val="95000"/>
                    </a:schemeClr>
                  </a:solidFill>
                  <a:ea typeface="Roboto" charset="0"/>
                  <a:cs typeface="Roboto" charset="0"/>
                </a:rPr>
                <a:t>khiển</a:t>
              </a:r>
              <a:r>
                <a:rPr lang="en-US" sz="1400">
                  <a:solidFill>
                    <a:schemeClr val="bg1">
                      <a:lumMod val="95000"/>
                    </a:schemeClr>
                  </a:solidFill>
                  <a:ea typeface="Roboto" charset="0"/>
                  <a:cs typeface="Roboto" charset="0"/>
                </a:rPr>
                <a:t> </a:t>
              </a:r>
              <a:r>
                <a:rPr lang="en-US" sz="1400" err="1">
                  <a:solidFill>
                    <a:schemeClr val="bg1">
                      <a:lumMod val="95000"/>
                    </a:schemeClr>
                  </a:solidFill>
                  <a:ea typeface="Roboto" charset="0"/>
                  <a:cs typeface="Roboto" charset="0"/>
                </a:rPr>
                <a:t>truy</a:t>
              </a:r>
              <a:r>
                <a:rPr lang="en-US" sz="1400">
                  <a:solidFill>
                    <a:schemeClr val="bg1">
                      <a:lumMod val="95000"/>
                    </a:schemeClr>
                  </a:solidFill>
                  <a:ea typeface="Roboto" charset="0"/>
                  <a:cs typeface="Roboto" charset="0"/>
                </a:rPr>
                <a:t> </a:t>
              </a:r>
              <a:r>
                <a:rPr lang="en-US" sz="1400" err="1">
                  <a:solidFill>
                    <a:schemeClr val="bg1">
                      <a:lumMod val="95000"/>
                    </a:schemeClr>
                  </a:solidFill>
                  <a:ea typeface="Roboto" charset="0"/>
                  <a:cs typeface="Roboto" charset="0"/>
                </a:rPr>
                <a:t>cập</a:t>
              </a:r>
              <a:r>
                <a:rPr lang="en-US" sz="1400">
                  <a:solidFill>
                    <a:schemeClr val="bg1">
                      <a:lumMod val="95000"/>
                    </a:schemeClr>
                  </a:solidFill>
                  <a:ea typeface="Roboto" charset="0"/>
                  <a:cs typeface="Roboto" charset="0"/>
                </a:rPr>
                <a:t> </a:t>
              </a:r>
              <a:r>
                <a:rPr lang="en-US" sz="1400" err="1">
                  <a:solidFill>
                    <a:schemeClr val="bg1">
                      <a:lumMod val="95000"/>
                    </a:schemeClr>
                  </a:solidFill>
                  <a:ea typeface="Roboto" charset="0"/>
                  <a:cs typeface="Roboto" charset="0"/>
                </a:rPr>
                <a:t>trên</a:t>
              </a:r>
              <a:r>
                <a:rPr lang="en-US" sz="1400">
                  <a:solidFill>
                    <a:schemeClr val="bg1">
                      <a:lumMod val="95000"/>
                    </a:schemeClr>
                  </a:solidFill>
                  <a:ea typeface="Roboto" charset="0"/>
                  <a:cs typeface="Roboto" charset="0"/>
                </a:rPr>
                <a:t> </a:t>
              </a:r>
              <a:r>
                <a:rPr lang="en-US" sz="1400" err="1">
                  <a:solidFill>
                    <a:schemeClr val="bg1">
                      <a:lumMod val="95000"/>
                    </a:schemeClr>
                  </a:solidFill>
                  <a:ea typeface="Roboto" charset="0"/>
                  <a:cs typeface="Roboto" charset="0"/>
                </a:rPr>
                <a:t>dữ</a:t>
              </a:r>
              <a:r>
                <a:rPr lang="en-US" sz="1400">
                  <a:solidFill>
                    <a:schemeClr val="bg1">
                      <a:lumMod val="95000"/>
                    </a:schemeClr>
                  </a:solidFill>
                  <a:ea typeface="Roboto" charset="0"/>
                  <a:cs typeface="Roboto" charset="0"/>
                </a:rPr>
                <a:t> </a:t>
              </a:r>
              <a:r>
                <a:rPr lang="en-US" sz="1400" err="1">
                  <a:solidFill>
                    <a:schemeClr val="bg1">
                      <a:lumMod val="95000"/>
                    </a:schemeClr>
                  </a:solidFill>
                  <a:ea typeface="Roboto" charset="0"/>
                  <a:cs typeface="Roboto" charset="0"/>
                </a:rPr>
                <a:t>liệu</a:t>
              </a:r>
              <a:r>
                <a:rPr lang="en-US" sz="1400">
                  <a:solidFill>
                    <a:schemeClr val="bg1">
                      <a:lumMod val="95000"/>
                    </a:schemeClr>
                  </a:solidFill>
                  <a:ea typeface="Roboto" charset="0"/>
                  <a:cs typeface="Roboto" charset="0"/>
                </a:rPr>
                <a:t> </a:t>
              </a:r>
              <a:r>
                <a:rPr lang="en-US" sz="1400" err="1">
                  <a:solidFill>
                    <a:schemeClr val="bg1">
                      <a:lumMod val="95000"/>
                    </a:schemeClr>
                  </a:solidFill>
                  <a:ea typeface="Roboto" charset="0"/>
                  <a:cs typeface="Roboto" charset="0"/>
                </a:rPr>
                <a:t>mã</a:t>
              </a:r>
              <a:r>
                <a:rPr lang="en-US" sz="1400">
                  <a:solidFill>
                    <a:schemeClr val="bg1">
                      <a:lumMod val="95000"/>
                    </a:schemeClr>
                  </a:solidFill>
                  <a:ea typeface="Roboto" charset="0"/>
                  <a:cs typeface="Roboto" charset="0"/>
                </a:rPr>
                <a:t> </a:t>
              </a:r>
              <a:r>
                <a:rPr lang="en-US" sz="1400" err="1">
                  <a:solidFill>
                    <a:schemeClr val="bg1">
                      <a:lumMod val="95000"/>
                    </a:schemeClr>
                  </a:solidFill>
                  <a:ea typeface="Roboto" charset="0"/>
                  <a:cs typeface="Roboto" charset="0"/>
                </a:rPr>
                <a:t>hóa</a:t>
              </a:r>
              <a:endParaRPr lang="en-US" sz="1400">
                <a:solidFill>
                  <a:schemeClr val="bg1">
                    <a:lumMod val="95000"/>
                  </a:schemeClr>
                </a:solidFill>
                <a:ea typeface="Roboto" charset="0"/>
                <a:cs typeface="Roboto" charset="0"/>
              </a:endParaRP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5CE44387-708B-4F77-84EA-3D7A57907EF8}"/>
                </a:ext>
              </a:extLst>
            </p:cNvPr>
            <p:cNvGrpSpPr/>
            <p:nvPr/>
          </p:nvGrpSpPr>
          <p:grpSpPr>
            <a:xfrm>
              <a:off x="3412895" y="364052"/>
              <a:ext cx="1633013" cy="138564"/>
              <a:chOff x="2722410" y="364052"/>
              <a:chExt cx="1633013" cy="138564"/>
            </a:xfrm>
          </p:grpSpPr>
          <p:sp>
            <p:nvSpPr>
              <p:cNvPr id="63" name="Google Shape;1378;p25">
                <a:extLst>
                  <a:ext uri="{FF2B5EF4-FFF2-40B4-BE49-F238E27FC236}">
                    <a16:creationId xmlns:a16="http://schemas.microsoft.com/office/drawing/2014/main" id="{F2D37DC5-95A3-4B19-B06F-BFF1613A90CC}"/>
                  </a:ext>
                </a:extLst>
              </p:cNvPr>
              <p:cNvSpPr/>
              <p:nvPr/>
            </p:nvSpPr>
            <p:spPr>
              <a:xfrm>
                <a:off x="2937418" y="371986"/>
                <a:ext cx="134228" cy="130630"/>
              </a:xfrm>
              <a:prstGeom prst="ellipse">
                <a:avLst/>
              </a:prstGeom>
              <a:noFill/>
              <a:ln w="12700">
                <a:solidFill>
                  <a:schemeClr val="bg1"/>
                </a:solidFill>
              </a:ln>
              <a:effectLst/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64" name="Google Shape;1378;p25">
                <a:extLst>
                  <a:ext uri="{FF2B5EF4-FFF2-40B4-BE49-F238E27FC236}">
                    <a16:creationId xmlns:a16="http://schemas.microsoft.com/office/drawing/2014/main" id="{377B4E99-E16A-4B4E-AB56-75CE1DDD2E00}"/>
                  </a:ext>
                </a:extLst>
              </p:cNvPr>
              <p:cNvSpPr/>
              <p:nvPr/>
            </p:nvSpPr>
            <p:spPr>
              <a:xfrm>
                <a:off x="3152426" y="369140"/>
                <a:ext cx="134228" cy="130630"/>
              </a:xfrm>
              <a:prstGeom prst="ellipse">
                <a:avLst/>
              </a:prstGeom>
              <a:noFill/>
              <a:ln w="12700">
                <a:solidFill>
                  <a:schemeClr val="bg1"/>
                </a:solidFill>
              </a:ln>
              <a:effectLst/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65" name="Google Shape;1378;p25">
                <a:extLst>
                  <a:ext uri="{FF2B5EF4-FFF2-40B4-BE49-F238E27FC236}">
                    <a16:creationId xmlns:a16="http://schemas.microsoft.com/office/drawing/2014/main" id="{A7FE78ED-1969-4079-B690-5505BA12B4C2}"/>
                  </a:ext>
                </a:extLst>
              </p:cNvPr>
              <p:cNvSpPr/>
              <p:nvPr/>
            </p:nvSpPr>
            <p:spPr>
              <a:xfrm>
                <a:off x="3364613" y="369140"/>
                <a:ext cx="134228" cy="130630"/>
              </a:xfrm>
              <a:prstGeom prst="ellipse">
                <a:avLst/>
              </a:prstGeom>
              <a:noFill/>
              <a:ln w="12700">
                <a:solidFill>
                  <a:schemeClr val="bg1"/>
                </a:solidFill>
              </a:ln>
              <a:effectLst/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66" name="Google Shape;1378;p25">
                <a:extLst>
                  <a:ext uri="{FF2B5EF4-FFF2-40B4-BE49-F238E27FC236}">
                    <a16:creationId xmlns:a16="http://schemas.microsoft.com/office/drawing/2014/main" id="{0789E523-1B0B-46F6-989C-376E73AD4FA1}"/>
                  </a:ext>
                </a:extLst>
              </p:cNvPr>
              <p:cNvSpPr/>
              <p:nvPr/>
            </p:nvSpPr>
            <p:spPr>
              <a:xfrm>
                <a:off x="2722410" y="369140"/>
                <a:ext cx="134228" cy="13063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  <a:effectLst/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67" name="Google Shape;1378;p25">
                <a:extLst>
                  <a:ext uri="{FF2B5EF4-FFF2-40B4-BE49-F238E27FC236}">
                    <a16:creationId xmlns:a16="http://schemas.microsoft.com/office/drawing/2014/main" id="{E40261B6-713D-4771-BADF-BB859690981F}"/>
                  </a:ext>
                </a:extLst>
              </p:cNvPr>
              <p:cNvSpPr/>
              <p:nvPr/>
            </p:nvSpPr>
            <p:spPr>
              <a:xfrm>
                <a:off x="3579621" y="369140"/>
                <a:ext cx="134228" cy="130630"/>
              </a:xfrm>
              <a:prstGeom prst="ellipse">
                <a:avLst/>
              </a:prstGeom>
              <a:noFill/>
              <a:ln w="12700">
                <a:solidFill>
                  <a:schemeClr val="bg1"/>
                </a:solidFill>
              </a:ln>
              <a:effectLst/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68" name="Google Shape;1378;p25">
                <a:extLst>
                  <a:ext uri="{FF2B5EF4-FFF2-40B4-BE49-F238E27FC236}">
                    <a16:creationId xmlns:a16="http://schemas.microsoft.com/office/drawing/2014/main" id="{B2C5DC2F-83AA-46E2-B5C4-8E9C90D2FA63}"/>
                  </a:ext>
                </a:extLst>
              </p:cNvPr>
              <p:cNvSpPr/>
              <p:nvPr/>
            </p:nvSpPr>
            <p:spPr>
              <a:xfrm>
                <a:off x="3794000" y="364052"/>
                <a:ext cx="134228" cy="130630"/>
              </a:xfrm>
              <a:prstGeom prst="ellipse">
                <a:avLst/>
              </a:prstGeom>
              <a:noFill/>
              <a:ln w="12700">
                <a:solidFill>
                  <a:schemeClr val="bg1"/>
                </a:solidFill>
              </a:ln>
              <a:effectLst/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69" name="Google Shape;1378;p25">
                <a:extLst>
                  <a:ext uri="{FF2B5EF4-FFF2-40B4-BE49-F238E27FC236}">
                    <a16:creationId xmlns:a16="http://schemas.microsoft.com/office/drawing/2014/main" id="{83A4CB48-D501-4086-B508-DFD83851ACDE}"/>
                  </a:ext>
                </a:extLst>
              </p:cNvPr>
              <p:cNvSpPr/>
              <p:nvPr/>
            </p:nvSpPr>
            <p:spPr>
              <a:xfrm>
                <a:off x="4006187" y="364052"/>
                <a:ext cx="134228" cy="130630"/>
              </a:xfrm>
              <a:prstGeom prst="ellipse">
                <a:avLst/>
              </a:prstGeom>
              <a:noFill/>
              <a:ln w="12700">
                <a:solidFill>
                  <a:schemeClr val="bg1"/>
                </a:solidFill>
              </a:ln>
              <a:effectLst/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70" name="Google Shape;1378;p25">
                <a:extLst>
                  <a:ext uri="{FF2B5EF4-FFF2-40B4-BE49-F238E27FC236}">
                    <a16:creationId xmlns:a16="http://schemas.microsoft.com/office/drawing/2014/main" id="{A275803B-4E15-45ED-B312-AB5B66A10ED6}"/>
                  </a:ext>
                </a:extLst>
              </p:cNvPr>
              <p:cNvSpPr/>
              <p:nvPr/>
            </p:nvSpPr>
            <p:spPr>
              <a:xfrm>
                <a:off x="4221195" y="364052"/>
                <a:ext cx="134228" cy="130630"/>
              </a:xfrm>
              <a:prstGeom prst="ellipse">
                <a:avLst/>
              </a:prstGeom>
              <a:noFill/>
              <a:ln w="12700">
                <a:solidFill>
                  <a:schemeClr val="bg1"/>
                </a:solidFill>
              </a:ln>
              <a:effectLst/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</p:grp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DE48E57A-7297-4243-B92F-D1C728C1A0D3}"/>
              </a:ext>
            </a:extLst>
          </p:cNvPr>
          <p:cNvGrpSpPr/>
          <p:nvPr/>
        </p:nvGrpSpPr>
        <p:grpSpPr>
          <a:xfrm>
            <a:off x="5459175" y="1435999"/>
            <a:ext cx="6633908" cy="4826196"/>
            <a:chOff x="5319132" y="1465606"/>
            <a:chExt cx="6633908" cy="4826196"/>
          </a:xfrm>
        </p:grpSpPr>
        <p:pic>
          <p:nvPicPr>
            <p:cNvPr id="3" name="Picture 2" descr="Diagram, timeline&#10;&#10;Description automatically generated">
              <a:extLst>
                <a:ext uri="{FF2B5EF4-FFF2-40B4-BE49-F238E27FC236}">
                  <a16:creationId xmlns:a16="http://schemas.microsoft.com/office/drawing/2014/main" id="{94AA2DA2-97F6-4716-BE6B-EC5231E96E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19132" y="1465606"/>
              <a:ext cx="6633908" cy="4826196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A5539B4-9021-4E0A-853E-C5A6E9E0A58B}"/>
                </a:ext>
              </a:extLst>
            </p:cNvPr>
            <p:cNvSpPr/>
            <p:nvPr/>
          </p:nvSpPr>
          <p:spPr>
            <a:xfrm>
              <a:off x="10097752" y="3309992"/>
              <a:ext cx="1855288" cy="107974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Quyền user biểu thị qua quyền của group. User là một phần của group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DC377335-6B28-45CB-AEFC-3E0BA5CEC979}"/>
                </a:ext>
              </a:extLst>
            </p:cNvPr>
            <p:cNvSpPr/>
            <p:nvPr/>
          </p:nvSpPr>
          <p:spPr>
            <a:xfrm>
              <a:off x="7708442" y="2830192"/>
              <a:ext cx="1855288" cy="119761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Quyền user biểu thị bởi chính user đó. Không có phân loại về độ nhạy cảm của object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2CB22430-3A8F-4D68-9BDE-BA8CD8FEDC0F}"/>
                </a:ext>
              </a:extLst>
            </p:cNvPr>
            <p:cNvSpPr/>
            <p:nvPr/>
          </p:nvSpPr>
          <p:spPr>
            <a:xfrm>
              <a:off x="5859185" y="2830192"/>
              <a:ext cx="1855288" cy="119761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Quyền user biểu thị bởi nhãn user đó và nhãn của object</a:t>
              </a:r>
            </a:p>
          </p:txBody>
        </p:sp>
      </p:grp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CDE853-1D5A-474B-8510-F234018D9B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C6220-5288-4181-BC71-CF33DA912F5D}" type="slidenum">
              <a:rPr lang="en-ID" smtClean="0"/>
              <a:t>9</a:t>
            </a:fld>
            <a:endParaRPr lang="en-ID"/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E261CDBD-59B8-49F8-AF5C-321C1D1DFF6D}"/>
              </a:ext>
            </a:extLst>
          </p:cNvPr>
          <p:cNvGrpSpPr/>
          <p:nvPr/>
        </p:nvGrpSpPr>
        <p:grpSpPr>
          <a:xfrm>
            <a:off x="0" y="-1"/>
            <a:ext cx="1787869" cy="510221"/>
            <a:chOff x="0" y="-1"/>
            <a:chExt cx="1787869" cy="510221"/>
          </a:xfrm>
        </p:grpSpPr>
        <p:sp>
          <p:nvSpPr>
            <p:cNvPr id="55" name="TextBox 9">
              <a:extLst>
                <a:ext uri="{FF2B5EF4-FFF2-40B4-BE49-F238E27FC236}">
                  <a16:creationId xmlns:a16="http://schemas.microsoft.com/office/drawing/2014/main" id="{6907631F-8DBA-4EC7-9E02-9463E6919479}"/>
                </a:ext>
              </a:extLst>
            </p:cNvPr>
            <p:cNvSpPr txBox="1"/>
            <p:nvPr/>
          </p:nvSpPr>
          <p:spPr>
            <a:xfrm>
              <a:off x="0" y="-1"/>
              <a:ext cx="1787869" cy="3795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400" err="1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Giới</a:t>
              </a:r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 </a:t>
              </a:r>
              <a:r>
                <a:rPr lang="en-US" sz="1400" err="1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Saira Condensed" panose="020B0604020202020204" charset="0"/>
                </a:rPr>
                <a:t>thiệu</a:t>
              </a:r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 </a:t>
              </a:r>
              <a:r>
                <a:rPr lang="en-US" sz="1400" err="1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tổng</a:t>
              </a:r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 </a:t>
              </a:r>
              <a:r>
                <a:rPr lang="en-US" sz="1400" err="1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quan</a:t>
              </a:r>
              <a:endParaRPr lang="en-US" sz="1400">
                <a:solidFill>
                  <a:schemeClr val="bg1">
                    <a:lumMod val="75000"/>
                  </a:schemeClr>
                </a:solidFill>
                <a:ea typeface="Roboto" charset="0"/>
                <a:cs typeface="Roboto" charset="0"/>
              </a:endParaRPr>
            </a:p>
          </p:txBody>
        </p: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198AEBED-AEB3-403E-BCE3-C8BA410DA5B9}"/>
                </a:ext>
              </a:extLst>
            </p:cNvPr>
            <p:cNvGrpSpPr/>
            <p:nvPr/>
          </p:nvGrpSpPr>
          <p:grpSpPr>
            <a:xfrm>
              <a:off x="552837" y="370411"/>
              <a:ext cx="775784" cy="139809"/>
              <a:chOff x="552837" y="370411"/>
              <a:chExt cx="775784" cy="139809"/>
            </a:xfrm>
          </p:grpSpPr>
          <p:sp>
            <p:nvSpPr>
              <p:cNvPr id="57" name="Google Shape;1378;p25">
                <a:extLst>
                  <a:ext uri="{FF2B5EF4-FFF2-40B4-BE49-F238E27FC236}">
                    <a16:creationId xmlns:a16="http://schemas.microsoft.com/office/drawing/2014/main" id="{BF1E4BC1-2A12-487A-A203-801FECC1DA4C}"/>
                  </a:ext>
                </a:extLst>
              </p:cNvPr>
              <p:cNvSpPr/>
              <p:nvPr/>
            </p:nvSpPr>
            <p:spPr>
              <a:xfrm>
                <a:off x="767845" y="371821"/>
                <a:ext cx="134228" cy="130630"/>
              </a:xfrm>
              <a:prstGeom prst="ellipse">
                <a:avLst/>
              </a:prstGeom>
              <a:noFill/>
              <a:ln w="12700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58" name="Google Shape;1378;p25">
                <a:extLst>
                  <a:ext uri="{FF2B5EF4-FFF2-40B4-BE49-F238E27FC236}">
                    <a16:creationId xmlns:a16="http://schemas.microsoft.com/office/drawing/2014/main" id="{6E3919F8-BEAD-4E0E-96F9-045C6D64E002}"/>
                  </a:ext>
                </a:extLst>
              </p:cNvPr>
              <p:cNvSpPr/>
              <p:nvPr/>
            </p:nvSpPr>
            <p:spPr>
              <a:xfrm>
                <a:off x="978805" y="370411"/>
                <a:ext cx="134228" cy="130630"/>
              </a:xfrm>
              <a:prstGeom prst="ellipse">
                <a:avLst/>
              </a:prstGeom>
              <a:noFill/>
              <a:ln w="12700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59" name="Google Shape;1378;p25">
                <a:extLst>
                  <a:ext uri="{FF2B5EF4-FFF2-40B4-BE49-F238E27FC236}">
                    <a16:creationId xmlns:a16="http://schemas.microsoft.com/office/drawing/2014/main" id="{1267AB2F-E49A-4C27-97FD-5B7613AEC84D}"/>
                  </a:ext>
                </a:extLst>
              </p:cNvPr>
              <p:cNvSpPr/>
              <p:nvPr/>
            </p:nvSpPr>
            <p:spPr>
              <a:xfrm>
                <a:off x="552837" y="379590"/>
                <a:ext cx="134228" cy="130630"/>
              </a:xfrm>
              <a:prstGeom prst="ellipse">
                <a:avLst/>
              </a:prstGeom>
              <a:noFill/>
              <a:ln w="12700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60" name="Google Shape;1378;p25">
                <a:extLst>
                  <a:ext uri="{FF2B5EF4-FFF2-40B4-BE49-F238E27FC236}">
                    <a16:creationId xmlns:a16="http://schemas.microsoft.com/office/drawing/2014/main" id="{4AD80885-5DA5-48A9-9A0B-22C1656C396A}"/>
                  </a:ext>
                </a:extLst>
              </p:cNvPr>
              <p:cNvSpPr/>
              <p:nvPr/>
            </p:nvSpPr>
            <p:spPr>
              <a:xfrm>
                <a:off x="1194393" y="370411"/>
                <a:ext cx="134228" cy="130630"/>
              </a:xfrm>
              <a:prstGeom prst="ellipse">
                <a:avLst/>
              </a:prstGeom>
              <a:noFill/>
              <a:ln w="12700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</p:grp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DB852459-CEA5-400D-8AB2-9FA6DF3BDFC8}"/>
              </a:ext>
            </a:extLst>
          </p:cNvPr>
          <p:cNvGrpSpPr/>
          <p:nvPr/>
        </p:nvGrpSpPr>
        <p:grpSpPr>
          <a:xfrm>
            <a:off x="6665480" y="2823"/>
            <a:ext cx="2459470" cy="507243"/>
            <a:chOff x="6665480" y="2823"/>
            <a:chExt cx="2459470" cy="507243"/>
          </a:xfrm>
        </p:grpSpPr>
        <p:sp>
          <p:nvSpPr>
            <p:cNvPr id="38" name="TextBox 9">
              <a:extLst>
                <a:ext uri="{FF2B5EF4-FFF2-40B4-BE49-F238E27FC236}">
                  <a16:creationId xmlns:a16="http://schemas.microsoft.com/office/drawing/2014/main" id="{910D85FC-AD6C-4F64-94DA-F7A93088CC9D}"/>
                </a:ext>
              </a:extLst>
            </p:cNvPr>
            <p:cNvSpPr txBox="1"/>
            <p:nvPr/>
          </p:nvSpPr>
          <p:spPr>
            <a:xfrm>
              <a:off x="6665480" y="2823"/>
              <a:ext cx="2459470" cy="3795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Thao </a:t>
              </a:r>
              <a:r>
                <a:rPr lang="en-US" sz="1400" err="1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tác</a:t>
              </a:r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 </a:t>
              </a:r>
              <a:r>
                <a:rPr lang="en-US" sz="1400" err="1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trên</a:t>
              </a:r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 </a:t>
              </a:r>
              <a:r>
                <a:rPr lang="en-US" sz="1400" err="1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dữ</a:t>
              </a:r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 </a:t>
              </a:r>
              <a:r>
                <a:rPr lang="en-US" sz="1400" err="1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liệu</a:t>
              </a:r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 </a:t>
              </a:r>
              <a:r>
                <a:rPr lang="en-US" sz="1400" err="1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mã</a:t>
              </a:r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 </a:t>
              </a:r>
              <a:r>
                <a:rPr lang="en-US" sz="1400" err="1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hóa</a:t>
              </a:r>
              <a:endParaRPr lang="en-US" sz="1400">
                <a:solidFill>
                  <a:schemeClr val="bg1">
                    <a:lumMod val="75000"/>
                  </a:schemeClr>
                </a:solidFill>
                <a:ea typeface="Roboto" charset="0"/>
                <a:cs typeface="Roboto" charset="0"/>
              </a:endParaRPr>
            </a:p>
          </p:txBody>
        </p: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789A7D98-BF61-48E1-872C-DE34A8A4BB5E}"/>
                </a:ext>
              </a:extLst>
            </p:cNvPr>
            <p:cNvGrpSpPr/>
            <p:nvPr/>
          </p:nvGrpSpPr>
          <p:grpSpPr>
            <a:xfrm>
              <a:off x="7397415" y="370411"/>
              <a:ext cx="1046337" cy="139655"/>
              <a:chOff x="6786829" y="379590"/>
              <a:chExt cx="1046337" cy="139655"/>
            </a:xfrm>
          </p:grpSpPr>
          <p:sp>
            <p:nvSpPr>
              <p:cNvPr id="40" name="Google Shape;1378;p25">
                <a:extLst>
                  <a:ext uri="{FF2B5EF4-FFF2-40B4-BE49-F238E27FC236}">
                    <a16:creationId xmlns:a16="http://schemas.microsoft.com/office/drawing/2014/main" id="{CA9701F5-E63C-4084-92D9-F0241F74D14F}"/>
                  </a:ext>
                </a:extLst>
              </p:cNvPr>
              <p:cNvSpPr/>
              <p:nvPr/>
            </p:nvSpPr>
            <p:spPr>
              <a:xfrm>
                <a:off x="7011095" y="379590"/>
                <a:ext cx="134228" cy="130630"/>
              </a:xfrm>
              <a:prstGeom prst="ellipse">
                <a:avLst/>
              </a:prstGeom>
              <a:solidFill>
                <a:schemeClr val="accent2">
                  <a:lumMod val="50000"/>
                </a:schemeClr>
              </a:solidFill>
              <a:ln w="12700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41" name="Google Shape;1378;p25">
                <a:extLst>
                  <a:ext uri="{FF2B5EF4-FFF2-40B4-BE49-F238E27FC236}">
                    <a16:creationId xmlns:a16="http://schemas.microsoft.com/office/drawing/2014/main" id="{B52CA1CC-CEBD-4D20-9691-9166D15E548C}"/>
                  </a:ext>
                </a:extLst>
              </p:cNvPr>
              <p:cNvSpPr/>
              <p:nvPr/>
            </p:nvSpPr>
            <p:spPr>
              <a:xfrm>
                <a:off x="6786829" y="379590"/>
                <a:ext cx="134228" cy="130630"/>
              </a:xfrm>
              <a:prstGeom prst="ellipse">
                <a:avLst/>
              </a:prstGeom>
              <a:solidFill>
                <a:schemeClr val="accent2">
                  <a:lumMod val="50000"/>
                </a:schemeClr>
              </a:solidFill>
              <a:ln w="12700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42" name="Google Shape;1378;p25">
                <a:extLst>
                  <a:ext uri="{FF2B5EF4-FFF2-40B4-BE49-F238E27FC236}">
                    <a16:creationId xmlns:a16="http://schemas.microsoft.com/office/drawing/2014/main" id="{02C1BF5E-0407-4EF2-A262-4AF149A477A3}"/>
                  </a:ext>
                </a:extLst>
              </p:cNvPr>
              <p:cNvSpPr/>
              <p:nvPr/>
            </p:nvSpPr>
            <p:spPr>
              <a:xfrm>
                <a:off x="7241577" y="379705"/>
                <a:ext cx="134228" cy="130630"/>
              </a:xfrm>
              <a:prstGeom prst="ellipse">
                <a:avLst/>
              </a:prstGeom>
              <a:solidFill>
                <a:schemeClr val="accent2">
                  <a:lumMod val="50000"/>
                </a:schemeClr>
              </a:solidFill>
              <a:ln w="12700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43" name="Google Shape;1378;p25">
                <a:extLst>
                  <a:ext uri="{FF2B5EF4-FFF2-40B4-BE49-F238E27FC236}">
                    <a16:creationId xmlns:a16="http://schemas.microsoft.com/office/drawing/2014/main" id="{BF87F3AE-D97B-4DE9-927A-29A859ECCC70}"/>
                  </a:ext>
                </a:extLst>
              </p:cNvPr>
              <p:cNvSpPr/>
              <p:nvPr/>
            </p:nvSpPr>
            <p:spPr>
              <a:xfrm>
                <a:off x="7472936" y="379590"/>
                <a:ext cx="134228" cy="130630"/>
              </a:xfrm>
              <a:prstGeom prst="ellipse">
                <a:avLst/>
              </a:prstGeom>
              <a:solidFill>
                <a:schemeClr val="accent2">
                  <a:lumMod val="50000"/>
                </a:schemeClr>
              </a:solidFill>
              <a:ln w="12700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44" name="Google Shape;1378;p25">
                <a:extLst>
                  <a:ext uri="{FF2B5EF4-FFF2-40B4-BE49-F238E27FC236}">
                    <a16:creationId xmlns:a16="http://schemas.microsoft.com/office/drawing/2014/main" id="{E1C4C66A-FD03-489F-8A81-74C94B00FC4E}"/>
                  </a:ext>
                </a:extLst>
              </p:cNvPr>
              <p:cNvSpPr/>
              <p:nvPr/>
            </p:nvSpPr>
            <p:spPr>
              <a:xfrm>
                <a:off x="7698938" y="388615"/>
                <a:ext cx="134228" cy="130630"/>
              </a:xfrm>
              <a:prstGeom prst="ellipse">
                <a:avLst/>
              </a:prstGeom>
              <a:noFill/>
              <a:ln w="12700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</p:grp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0A915534-9152-4D23-AFC1-ED60146640C5}"/>
              </a:ext>
            </a:extLst>
          </p:cNvPr>
          <p:cNvGrpSpPr/>
          <p:nvPr/>
        </p:nvGrpSpPr>
        <p:grpSpPr>
          <a:xfrm>
            <a:off x="9785401" y="-4531"/>
            <a:ext cx="2626839" cy="513887"/>
            <a:chOff x="9785401" y="-4531"/>
            <a:chExt cx="2626839" cy="513887"/>
          </a:xfrm>
        </p:grpSpPr>
        <p:sp>
          <p:nvSpPr>
            <p:cNvPr id="46" name="TextBox 9">
              <a:extLst>
                <a:ext uri="{FF2B5EF4-FFF2-40B4-BE49-F238E27FC236}">
                  <a16:creationId xmlns:a16="http://schemas.microsoft.com/office/drawing/2014/main" id="{EB41DAB6-4377-4949-A2DD-1E263CF478A4}"/>
                </a:ext>
              </a:extLst>
            </p:cNvPr>
            <p:cNvSpPr txBox="1"/>
            <p:nvPr/>
          </p:nvSpPr>
          <p:spPr>
            <a:xfrm>
              <a:off x="9785401" y="-4531"/>
              <a:ext cx="2626839" cy="3795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400" err="1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Kết</a:t>
              </a:r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 </a:t>
              </a:r>
              <a:r>
                <a:rPr lang="en-US" sz="1400" err="1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quả</a:t>
              </a:r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 </a:t>
              </a:r>
              <a:r>
                <a:rPr lang="en-US" sz="1400" err="1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và</a:t>
              </a:r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 </a:t>
              </a:r>
              <a:r>
                <a:rPr lang="en-US" sz="1400" err="1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hướng</a:t>
              </a:r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 </a:t>
              </a:r>
              <a:r>
                <a:rPr lang="en-US" sz="1400" err="1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phát</a:t>
              </a:r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 </a:t>
              </a:r>
              <a:r>
                <a:rPr lang="en-US" sz="1400" err="1">
                  <a:solidFill>
                    <a:schemeClr val="bg1">
                      <a:lumMod val="75000"/>
                    </a:schemeClr>
                  </a:solidFill>
                  <a:ea typeface="Roboto" charset="0"/>
                  <a:cs typeface="Roboto" charset="0"/>
                </a:rPr>
                <a:t>triển</a:t>
              </a:r>
              <a:endParaRPr lang="en-US" sz="1400">
                <a:solidFill>
                  <a:schemeClr val="bg1">
                    <a:lumMod val="75000"/>
                  </a:schemeClr>
                </a:solidFill>
                <a:ea typeface="Roboto" charset="0"/>
                <a:cs typeface="Roboto" charset="0"/>
              </a:endParaRPr>
            </a:p>
          </p:txBody>
        </p: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1E5CF854-2026-492D-819E-0669E025166F}"/>
                </a:ext>
              </a:extLst>
            </p:cNvPr>
            <p:cNvGrpSpPr/>
            <p:nvPr/>
          </p:nvGrpSpPr>
          <p:grpSpPr>
            <a:xfrm>
              <a:off x="10970258" y="370812"/>
              <a:ext cx="332729" cy="138544"/>
              <a:chOff x="10970258" y="370812"/>
              <a:chExt cx="332729" cy="138544"/>
            </a:xfrm>
          </p:grpSpPr>
          <p:sp>
            <p:nvSpPr>
              <p:cNvPr id="48" name="Google Shape;1378;p25">
                <a:extLst>
                  <a:ext uri="{FF2B5EF4-FFF2-40B4-BE49-F238E27FC236}">
                    <a16:creationId xmlns:a16="http://schemas.microsoft.com/office/drawing/2014/main" id="{EF9F88A0-2627-4DA6-A0D8-32D7727974B3}"/>
                  </a:ext>
                </a:extLst>
              </p:cNvPr>
              <p:cNvSpPr/>
              <p:nvPr/>
            </p:nvSpPr>
            <p:spPr>
              <a:xfrm>
                <a:off x="10970258" y="370812"/>
                <a:ext cx="134228" cy="130630"/>
              </a:xfrm>
              <a:prstGeom prst="ellipse">
                <a:avLst/>
              </a:prstGeom>
              <a:noFill/>
              <a:ln w="12700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49" name="Google Shape;1378;p25">
                <a:extLst>
                  <a:ext uri="{FF2B5EF4-FFF2-40B4-BE49-F238E27FC236}">
                    <a16:creationId xmlns:a16="http://schemas.microsoft.com/office/drawing/2014/main" id="{14538A18-A38F-4DA5-A7A3-C20F3D91EB86}"/>
                  </a:ext>
                </a:extLst>
              </p:cNvPr>
              <p:cNvSpPr/>
              <p:nvPr/>
            </p:nvSpPr>
            <p:spPr>
              <a:xfrm>
                <a:off x="11168759" y="378726"/>
                <a:ext cx="134228" cy="130630"/>
              </a:xfrm>
              <a:prstGeom prst="ellipse">
                <a:avLst/>
              </a:prstGeom>
              <a:solidFill>
                <a:schemeClr val="accent2">
                  <a:lumMod val="50000"/>
                </a:schemeClr>
              </a:solidFill>
              <a:ln w="12700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15677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AED5E4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Custom 1">
      <a:majorFont>
        <a:latin typeface="Montserrat"/>
        <a:ea typeface=""/>
        <a:cs typeface=""/>
      </a:majorFont>
      <a:minorFont>
        <a:latin typeface="Robo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hủ đề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hủ đề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207</TotalTime>
  <Words>2979</Words>
  <Application>Microsoft Office PowerPoint</Application>
  <PresentationFormat>Widescreen</PresentationFormat>
  <Paragraphs>512</Paragraphs>
  <Slides>26</Slides>
  <Notes>18</Notes>
  <HiddenSlides>0</HiddenSlides>
  <MMClips>0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9" baseType="lpstr">
      <vt:lpstr>Tahoma</vt:lpstr>
      <vt:lpstr>Montserrat</vt:lpstr>
      <vt:lpstr>Roboto</vt:lpstr>
      <vt:lpstr>Font Awesome 5 Free Solid</vt:lpstr>
      <vt:lpstr>Cambria Math</vt:lpstr>
      <vt:lpstr>Arial</vt:lpstr>
      <vt:lpstr>Times New Roman</vt:lpstr>
      <vt:lpstr>Font Awesome 5 Free Regular</vt:lpstr>
      <vt:lpstr>Calibri</vt:lpstr>
      <vt:lpstr>UTM Magnesium</vt:lpstr>
      <vt:lpstr>Segoe UI</vt:lpstr>
      <vt:lpstr>Office Theme</vt:lpstr>
      <vt:lpstr>Bitmap Image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Robby Cahyadi</dc:creator>
  <cp:lastModifiedBy>Nguyễn Hồng Sơn</cp:lastModifiedBy>
  <cp:revision>2</cp:revision>
  <dcterms:created xsi:type="dcterms:W3CDTF">2017-09-06T04:57:18Z</dcterms:created>
  <dcterms:modified xsi:type="dcterms:W3CDTF">2021-08-07T02:40:02Z</dcterms:modified>
</cp:coreProperties>
</file>